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4.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5.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6.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7.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8.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9.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9" r:id="rId4"/>
    <p:sldMasterId id="2147483836" r:id="rId5"/>
    <p:sldMasterId id="2147483832" r:id="rId6"/>
    <p:sldMasterId id="2147483648" r:id="rId7"/>
    <p:sldMasterId id="2147483779" r:id="rId8"/>
    <p:sldMasterId id="2147483798" r:id="rId9"/>
    <p:sldMasterId id="2147483685" r:id="rId10"/>
    <p:sldMasterId id="2147483804" r:id="rId11"/>
    <p:sldMasterId id="2147483837" r:id="rId12"/>
    <p:sldMasterId id="2147483850" r:id="rId13"/>
  </p:sldMasterIdLst>
  <p:notesMasterIdLst>
    <p:notesMasterId r:id="rId21"/>
  </p:notesMasterIdLst>
  <p:sldIdLst>
    <p:sldId id="257" r:id="rId14"/>
    <p:sldId id="258" r:id="rId15"/>
    <p:sldId id="259" r:id="rId16"/>
    <p:sldId id="264" r:id="rId17"/>
    <p:sldId id="265" r:id="rId18"/>
    <p:sldId id="268" r:id="rId19"/>
    <p:sldId id="267" r:id="rId20"/>
  </p:sldIdLst>
  <p:sldSz cx="12192000" cy="6858000"/>
  <p:notesSz cx="7010400" cy="92964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CB0BB25-CD56-4C6B-BAF3-E80844CBE706}">
          <p14:sldIdLst>
            <p14:sldId id="257"/>
            <p14:sldId id="258"/>
          </p14:sldIdLst>
        </p14:section>
        <p14:section name="Next steps and timeline" id="{C4D0F636-A4E0-49FB-85FE-5E858A3B164D}">
          <p14:sldIdLst>
            <p14:sldId id="259"/>
            <p14:sldId id="264"/>
            <p14:sldId id="265"/>
            <p14:sldId id="268"/>
            <p14:sldId id="26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B4A4F17-EEA7-557A-881C-AF2F8188FB4D}" name="Valorie Nash" initials="VN" userId="S::vnash@huronconsultinggroup.com::4587a09f-a109-48b1-81d8-8d0f3f8611ed" providerId="AD"/>
  <p188:author id="{7FF78117-E7AA-40D5-A410-356DE214824D}" name="Jonathan Anspaugh" initials="JA" userId="S::joanspaugh@huronconsultinggroup.com::02d96bbb-7fd8-4a04-a0dc-1eabdebafebe" providerId="AD"/>
  <p188:author id="{6D80A721-EC4A-E727-B499-51F9CBE718C3}" name="Alvin Tsang" initials="AT" userId="S::altsang@huronconsultinggroup.com::78c98203-0cfc-4525-9c1b-1d30ed0ea706" providerId="AD"/>
  <p188:author id="{3A7E3057-5467-81B5-4EAC-605C96676484}" name="Joanna Iturbe" initials="JI" userId="S::jiturbe@huronconsultinggroup.com::88a7c629-e145-4d6e-b924-5ccae8bf99e9" providerId="AD"/>
  <p188:author id="{C91B4367-15C8-326D-3C64-86C7841DDC70}" name="Steven Hahn" initials="SH" userId="S::shahn@huronconsultinggroup.com::7f14e2b8-0f74-4016-b100-5d1fe13ec97b" providerId="AD"/>
  <p188:author id="{9251A49C-3D5C-0656-4DBB-90CC2CE269F1}" name="Nichole Antilla" initials="NA" userId="S::nantilla@huronconsultinggroup.com::6fc8e20b-0e60-4748-a676-95fedbc8c029" providerId="AD"/>
  <p188:author id="{F661ABAA-5573-5B6C-9C26-1ED7BFE263AE}" name="Lisa Castellino-Gergich" initials="LC" userId="S::lc00025@mail.wvu.edu::22abd469-4636-450d-aa2b-fd9fb59c573d" providerId="AD"/>
  <p188:author id="{6B6DB3AC-21CA-AD7A-82A8-AD76DD58DABF}" name="Maria Murphy" initials="MM" userId="S::mamurphy@huronconsultinggroup.com::1fbccbe6-b46e-4270-b189-85c53b265dfd" providerId="AD"/>
  <p188:author id="{F49EE0B8-4E17-AA15-445B-5EF92D8B5101}" name="Jeffrey Witt" initials="JW" userId="S::jmw00081@mail.wvu.edu::035281e8-9db8-40a0-bdaf-308c9a50473e" providerId="AD"/>
  <p188:author id="{38CFF5C1-15F8-3472-C426-2D8361999837}" name="Steven Hahn" initials="SMH" userId="Steven Hahn" providerId="None"/>
  <p188:author id="{8F8D69DA-5AA9-DF17-98B9-75A2A1172739}" name="Ryan Dusing" initials="RD" userId="S::rdusing@huronconsultinggroup.com::bce830cb-24d3-40ce-b8bf-c0034b0487f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A5B"/>
    <a:srgbClr val="FFFFFF"/>
    <a:srgbClr val="EAE8E8"/>
    <a:srgbClr val="F0AE12"/>
    <a:srgbClr val="C29D3C"/>
    <a:srgbClr val="C5E0B4"/>
    <a:srgbClr val="385723"/>
    <a:srgbClr val="FDFA6C"/>
    <a:srgbClr val="FFFF66"/>
    <a:srgbClr val="8497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56"/>
    <p:restoredTop sz="90566" autoAdjust="0"/>
  </p:normalViewPr>
  <p:slideViewPr>
    <p:cSldViewPr snapToGrid="0">
      <p:cViewPr>
        <p:scale>
          <a:sx n="106" d="100"/>
          <a:sy n="106" d="100"/>
        </p:scale>
        <p:origin x="456" y="-28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tags" Target="tags/tag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atin typeface="Arial" panose="020B0604020202020204" pitchFamily="34" charset="0"/>
              </a:defRPr>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atin typeface="Arial" panose="020B0604020202020204" pitchFamily="34" charset="0"/>
              </a:defRPr>
            </a:lvl1pPr>
          </a:lstStyle>
          <a:p>
            <a:fld id="{50C9F02B-F2C4-463E-A80B-57FE274B4A99}" type="datetimeFigureOut">
              <a:rPr lang="en-US" smtClean="0"/>
              <a:pPr/>
              <a:t>3/11/25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atin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atin typeface="Arial" panose="020B0604020202020204" pitchFamily="34" charset="0"/>
              </a:defRPr>
            </a:lvl1pPr>
          </a:lstStyle>
          <a:p>
            <a:fld id="{A705FE86-27AE-46E3-A8DF-8D25FEC7EAC2}" type="slidenum">
              <a:rPr lang="en-US" smtClean="0"/>
              <a:pPr/>
              <a:t>‹#›</a:t>
            </a:fld>
            <a:endParaRPr lang="en-US"/>
          </a:p>
        </p:txBody>
      </p:sp>
    </p:spTree>
    <p:extLst>
      <p:ext uri="{BB962C8B-B14F-4D97-AF65-F5344CB8AC3E}">
        <p14:creationId xmlns:p14="http://schemas.microsoft.com/office/powerpoint/2010/main" val="570853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9BFE162-6961-F348-8D7F-83D1B3577191}" type="slidenum">
              <a:rPr lang="en-US" smtClean="0"/>
              <a:t>1</a:t>
            </a:fld>
            <a:endParaRPr lang="en-US"/>
          </a:p>
        </p:txBody>
      </p:sp>
    </p:spTree>
    <p:extLst>
      <p:ext uri="{BB962C8B-B14F-4D97-AF65-F5344CB8AC3E}">
        <p14:creationId xmlns:p14="http://schemas.microsoft.com/office/powerpoint/2010/main" val="3861665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2D808C-5C0B-910A-FEF9-FA7DBA6773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95E97B-03FA-AF95-21DA-05B537F786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CCEB66-6B58-0F3F-5A1A-71D3B001B86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AAF78E42-88FF-C864-1FD5-9DB70A65A495}"/>
              </a:ext>
            </a:extLst>
          </p:cNvPr>
          <p:cNvSpPr>
            <a:spLocks noGrp="1"/>
          </p:cNvSpPr>
          <p:nvPr>
            <p:ph type="sldNum" sz="quarter" idx="5"/>
          </p:nvPr>
        </p:nvSpPr>
        <p:spPr/>
        <p:txBody>
          <a:bodyPr/>
          <a:lstStyle/>
          <a:p>
            <a:fld id="{39BFE162-6961-F348-8D7F-83D1B3577191}" type="slidenum">
              <a:rPr lang="en-US" smtClean="0"/>
              <a:t>2</a:t>
            </a:fld>
            <a:endParaRPr lang="en-US"/>
          </a:p>
        </p:txBody>
      </p:sp>
    </p:spTree>
    <p:extLst>
      <p:ext uri="{BB962C8B-B14F-4D97-AF65-F5344CB8AC3E}">
        <p14:creationId xmlns:p14="http://schemas.microsoft.com/office/powerpoint/2010/main" val="207739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1833"/>
            <a:ext cx="9144000" cy="2387600"/>
          </a:xfrm>
        </p:spPr>
        <p:txBody>
          <a:bodyPr anchor="b"/>
          <a:lstStyle>
            <a:lvl1pPr algn="ctr">
              <a:defRPr sz="8000"/>
            </a:lvl1pPr>
          </a:lstStyle>
          <a:p>
            <a:r>
              <a:rPr lang="en-US"/>
              <a:t>Click to edit Master title style</a:t>
            </a:r>
          </a:p>
        </p:txBody>
      </p:sp>
      <p:sp>
        <p:nvSpPr>
          <p:cNvPr id="3" name="Subtitle 2"/>
          <p:cNvSpPr>
            <a:spLocks noGrp="1"/>
          </p:cNvSpPr>
          <p:nvPr>
            <p:ph type="subTitle" idx="1"/>
          </p:nvPr>
        </p:nvSpPr>
        <p:spPr>
          <a:xfrm>
            <a:off x="1524000" y="3602568"/>
            <a:ext cx="9144000" cy="165523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0CEADC-E29A-4AC5-80B4-D71941139C89}"/>
              </a:ext>
            </a:extLst>
          </p:cNvPr>
          <p:cNvSpPr>
            <a:spLocks noGrp="1"/>
          </p:cNvSpPr>
          <p:nvPr>
            <p:ph type="sldNum" sz="quarter" idx="12"/>
          </p:nvPr>
        </p:nvSpPr>
        <p:spPr>
          <a:xfrm>
            <a:off x="9448800" y="6491817"/>
            <a:ext cx="2743200" cy="366183"/>
          </a:xfrm>
        </p:spPr>
        <p:txBody>
          <a:bodyPr/>
          <a:lstStyle>
            <a:lvl1pPr>
              <a:defRPr sz="1100">
                <a:latin typeface="Arial" panose="020B0604020202020204" pitchFamily="34" charset="0"/>
                <a:cs typeface="Arial" panose="020B0604020202020204" pitchFamily="34" charset="0"/>
              </a:defRPr>
            </a:lvl1pPr>
          </a:lstStyle>
          <a:p>
            <a:fld id="{AC8AE68C-C474-4840-B011-8DC6619626BE}" type="slidenum">
              <a:rPr lang="en-US" smtClean="0"/>
              <a:pPr/>
              <a:t>‹#›</a:t>
            </a:fld>
            <a:endParaRPr lang="en-US"/>
          </a:p>
        </p:txBody>
      </p:sp>
    </p:spTree>
    <p:extLst>
      <p:ext uri="{BB962C8B-B14F-4D97-AF65-F5344CB8AC3E}">
        <p14:creationId xmlns:p14="http://schemas.microsoft.com/office/powerpoint/2010/main" val="2130938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CF1FD1-2423-4551-BDE3-B66AD7565D5B}"/>
              </a:ext>
            </a:extLst>
          </p:cNvPr>
          <p:cNvSpPr>
            <a:spLocks noGrp="1"/>
          </p:cNvSpPr>
          <p:nvPr>
            <p:ph type="sldNum" sz="quarter" idx="12"/>
          </p:nvPr>
        </p:nvSpPr>
        <p:spPr>
          <a:xfrm>
            <a:off x="9448800" y="6491817"/>
            <a:ext cx="2743200" cy="366183"/>
          </a:xfrm>
        </p:spPr>
        <p:txBody>
          <a:bodyPr/>
          <a:lstStyle>
            <a:lvl1pPr>
              <a:defRPr sz="1100">
                <a:latin typeface="Arial" panose="020B0604020202020204" pitchFamily="34" charset="0"/>
                <a:cs typeface="Arial" panose="020B0604020202020204" pitchFamily="34" charset="0"/>
              </a:defRPr>
            </a:lvl1pPr>
          </a:lstStyle>
          <a:p>
            <a:fld id="{AC8AE68C-C474-4840-B011-8DC6619626BE}" type="slidenum">
              <a:rPr lang="en-US" smtClean="0"/>
              <a:pPr/>
              <a:t>‹#›</a:t>
            </a:fld>
            <a:endParaRPr lang="en-US"/>
          </a:p>
        </p:txBody>
      </p:sp>
    </p:spTree>
    <p:extLst>
      <p:ext uri="{BB962C8B-B14F-4D97-AF65-F5344CB8AC3E}">
        <p14:creationId xmlns:p14="http://schemas.microsoft.com/office/powerpoint/2010/main" val="176423721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6185"/>
            <a:ext cx="2628900" cy="581024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6185"/>
            <a:ext cx="7683500" cy="581024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4F2F84-54DC-487E-B316-4642D5FB1492}" type="datetime1">
              <a:rPr lang="en-US" smtClean="0"/>
              <a:t>3/11/25</a:t>
            </a:fld>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6C234A-AE9C-41E2-B7D1-80873B0D98D5}"/>
              </a:ext>
            </a:extLst>
          </p:cNvPr>
          <p:cNvSpPr>
            <a:spLocks noGrp="1"/>
          </p:cNvSpPr>
          <p:nvPr>
            <p:ph type="sldNum" sz="quarter" idx="12"/>
          </p:nvPr>
        </p:nvSpPr>
        <p:spPr>
          <a:xfrm>
            <a:off x="9448800" y="6491817"/>
            <a:ext cx="2743200" cy="366183"/>
          </a:xfrm>
        </p:spPr>
        <p:txBody>
          <a:bodyPr/>
          <a:lstStyle>
            <a:lvl1pPr>
              <a:defRPr sz="1100">
                <a:latin typeface="Arial" panose="020B0604020202020204" pitchFamily="34" charset="0"/>
                <a:cs typeface="Arial" panose="020B0604020202020204" pitchFamily="34" charset="0"/>
              </a:defRPr>
            </a:lvl1pPr>
          </a:lstStyle>
          <a:p>
            <a:fld id="{AC8AE68C-C474-4840-B011-8DC6619626BE}" type="slidenum">
              <a:rPr lang="en-US" smtClean="0"/>
              <a:pPr/>
              <a:t>‹#›</a:t>
            </a:fld>
            <a:endParaRPr lang="en-US"/>
          </a:p>
        </p:txBody>
      </p:sp>
    </p:spTree>
    <p:extLst>
      <p:ext uri="{BB962C8B-B14F-4D97-AF65-F5344CB8AC3E}">
        <p14:creationId xmlns:p14="http://schemas.microsoft.com/office/powerpoint/2010/main" val="419453855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Team Slide - 9">
    <p:spTree>
      <p:nvGrpSpPr>
        <p:cNvPr id="1" name=""/>
        <p:cNvGrpSpPr/>
        <p:nvPr/>
      </p:nvGrpSpPr>
      <p:grpSpPr>
        <a:xfrm>
          <a:off x="0" y="0"/>
          <a:ext cx="0" cy="0"/>
          <a:chOff x="0" y="0"/>
          <a:chExt cx="0" cy="0"/>
        </a:xfrm>
      </p:grpSpPr>
      <p:sp>
        <p:nvSpPr>
          <p:cNvPr id="21" name="Text Placeholder 7">
            <a:extLst>
              <a:ext uri="{FF2B5EF4-FFF2-40B4-BE49-F238E27FC236}">
                <a16:creationId xmlns:a16="http://schemas.microsoft.com/office/drawing/2014/main" id="{6374D04B-A074-DB4A-983C-6C766D7FECBB}"/>
              </a:ext>
            </a:extLst>
          </p:cNvPr>
          <p:cNvSpPr>
            <a:spLocks noGrp="1"/>
          </p:cNvSpPr>
          <p:nvPr>
            <p:ph type="body" sz="quarter" idx="13"/>
          </p:nvPr>
        </p:nvSpPr>
        <p:spPr>
          <a:xfrm>
            <a:off x="1828800" y="1726185"/>
            <a:ext cx="2133600" cy="1188844"/>
          </a:xfrm>
          <a:solidFill>
            <a:schemeClr val="bg1">
              <a:lumMod val="95000"/>
            </a:schemeClr>
          </a:solidFill>
          <a:ln w="12700">
            <a:noFill/>
          </a:ln>
        </p:spPr>
        <p:txBody>
          <a:bodyPr lIns="91440" tIns="91440" rIns="45720" bIns="91440">
            <a:normAutofit/>
          </a:bodyPr>
          <a:lstStyle>
            <a:lvl1pPr marL="0" indent="0">
              <a:spcBef>
                <a:spcPts val="667"/>
              </a:spcBef>
              <a:buNone/>
              <a:defRPr sz="1600" b="0" i="0">
                <a:latin typeface="Arial" panose="020B0604020202020204" pitchFamily="34" charset="0"/>
              </a:defRPr>
            </a:lvl1pPr>
          </a:lstStyle>
          <a:p>
            <a:pPr lvl="0"/>
            <a:r>
              <a:rPr lang="en-US"/>
              <a:t>Click to edit Master text styles</a:t>
            </a:r>
          </a:p>
        </p:txBody>
      </p:sp>
      <p:sp>
        <p:nvSpPr>
          <p:cNvPr id="20" name="Picture Placeholder 4">
            <a:extLst>
              <a:ext uri="{FF2B5EF4-FFF2-40B4-BE49-F238E27FC236}">
                <a16:creationId xmlns:a16="http://schemas.microsoft.com/office/drawing/2014/main" id="{D4DC9477-F536-0142-9F4F-66F10469D23C}"/>
              </a:ext>
            </a:extLst>
          </p:cNvPr>
          <p:cNvSpPr>
            <a:spLocks noGrp="1"/>
          </p:cNvSpPr>
          <p:nvPr>
            <p:ph type="pic" sz="quarter" idx="12" hasCustomPrompt="1"/>
          </p:nvPr>
        </p:nvSpPr>
        <p:spPr>
          <a:xfrm>
            <a:off x="609600" y="1726184"/>
            <a:ext cx="1219200" cy="1194816"/>
          </a:xfrm>
          <a:blipFill dpi="0" rotWithShape="1">
            <a:blip r:embed="rId2" cstate="email">
              <a:extLst>
                <a:ext uri="{28A0092B-C50C-407E-A947-70E740481C1C}">
                  <a14:useLocalDpi xmlns:a14="http://schemas.microsoft.com/office/drawing/2010/main"/>
                </a:ext>
              </a:extLst>
            </a:blip>
            <a:srcRect/>
            <a:tile tx="527050" ty="463550" sx="100000" sy="100000" flip="none" algn="br"/>
          </a:blipFill>
          <a:ln w="12700">
            <a:noFill/>
          </a:ln>
        </p:spPr>
        <p:txBody>
          <a:bodyPr>
            <a:normAutofit/>
          </a:bodyPr>
          <a:lstStyle>
            <a:lvl1pPr marL="0" indent="0" algn="ctr">
              <a:buNone/>
              <a:defRPr sz="1400" b="0" i="0">
                <a:latin typeface="Arial" panose="020B0604020202020204" pitchFamily="34" charset="0"/>
              </a:defRPr>
            </a:lvl1pPr>
          </a:lstStyle>
          <a:p>
            <a:r>
              <a:rPr lang="en-US"/>
              <a:t>Click to Insert Bio Photo</a:t>
            </a:r>
          </a:p>
        </p:txBody>
      </p:sp>
      <p:sp>
        <p:nvSpPr>
          <p:cNvPr id="25" name="Text Placeholder 7">
            <a:extLst>
              <a:ext uri="{FF2B5EF4-FFF2-40B4-BE49-F238E27FC236}">
                <a16:creationId xmlns:a16="http://schemas.microsoft.com/office/drawing/2014/main" id="{357D5510-2190-9447-BC6E-F131E971C3E0}"/>
              </a:ext>
            </a:extLst>
          </p:cNvPr>
          <p:cNvSpPr>
            <a:spLocks noGrp="1"/>
          </p:cNvSpPr>
          <p:nvPr>
            <p:ph type="body" sz="quarter" idx="14"/>
          </p:nvPr>
        </p:nvSpPr>
        <p:spPr>
          <a:xfrm>
            <a:off x="1828800" y="3255773"/>
            <a:ext cx="2133600" cy="1188844"/>
          </a:xfrm>
          <a:solidFill>
            <a:schemeClr val="bg1">
              <a:lumMod val="95000"/>
            </a:schemeClr>
          </a:solidFill>
          <a:ln w="12700">
            <a:noFill/>
          </a:ln>
        </p:spPr>
        <p:txBody>
          <a:bodyPr lIns="91440" tIns="91440" rIns="45720" bIns="91440">
            <a:normAutofit/>
          </a:bodyPr>
          <a:lstStyle>
            <a:lvl1pPr marL="0" indent="0">
              <a:spcBef>
                <a:spcPts val="667"/>
              </a:spcBef>
              <a:buNone/>
              <a:defRPr sz="1600" b="0" i="0">
                <a:latin typeface="Arial" panose="020B0604020202020204" pitchFamily="34" charset="0"/>
              </a:defRPr>
            </a:lvl1pPr>
          </a:lstStyle>
          <a:p>
            <a:pPr lvl="0"/>
            <a:r>
              <a:rPr lang="en-US"/>
              <a:t>Click to edit Master text styles</a:t>
            </a:r>
          </a:p>
        </p:txBody>
      </p:sp>
      <p:sp>
        <p:nvSpPr>
          <p:cNvPr id="26" name="Picture Placeholder 4">
            <a:extLst>
              <a:ext uri="{FF2B5EF4-FFF2-40B4-BE49-F238E27FC236}">
                <a16:creationId xmlns:a16="http://schemas.microsoft.com/office/drawing/2014/main" id="{51D4871F-AA13-5545-9C19-1CE538BF5F13}"/>
              </a:ext>
            </a:extLst>
          </p:cNvPr>
          <p:cNvSpPr>
            <a:spLocks noGrp="1"/>
          </p:cNvSpPr>
          <p:nvPr>
            <p:ph type="pic" sz="quarter" idx="15" hasCustomPrompt="1"/>
          </p:nvPr>
        </p:nvSpPr>
        <p:spPr>
          <a:xfrm>
            <a:off x="609600" y="3255772"/>
            <a:ext cx="1219200" cy="1194816"/>
          </a:xfrm>
          <a:blipFill dpi="0" rotWithShape="1">
            <a:blip r:embed="rId2" cstate="email">
              <a:extLst>
                <a:ext uri="{28A0092B-C50C-407E-A947-70E740481C1C}">
                  <a14:useLocalDpi xmlns:a14="http://schemas.microsoft.com/office/drawing/2010/main"/>
                </a:ext>
              </a:extLst>
            </a:blip>
            <a:srcRect/>
            <a:tile tx="527050" ty="463550" sx="100000" sy="100000" flip="none" algn="br"/>
          </a:blipFill>
          <a:ln w="12700">
            <a:noFill/>
          </a:ln>
        </p:spPr>
        <p:txBody>
          <a:bodyPr>
            <a:normAutofit/>
          </a:bodyPr>
          <a:lstStyle>
            <a:lvl1pPr marL="0" indent="0" algn="ctr">
              <a:buNone/>
              <a:defRPr sz="1400" b="0" i="0">
                <a:latin typeface="Arial" panose="020B0604020202020204" pitchFamily="34" charset="0"/>
              </a:defRPr>
            </a:lvl1pPr>
          </a:lstStyle>
          <a:p>
            <a:r>
              <a:rPr lang="en-US"/>
              <a:t>Click to Insert Bio Photo</a:t>
            </a:r>
          </a:p>
        </p:txBody>
      </p:sp>
      <p:sp>
        <p:nvSpPr>
          <p:cNvPr id="38" name="Text Placeholder 7">
            <a:extLst>
              <a:ext uri="{FF2B5EF4-FFF2-40B4-BE49-F238E27FC236}">
                <a16:creationId xmlns:a16="http://schemas.microsoft.com/office/drawing/2014/main" id="{D451B761-CAF0-C747-B010-0065381094E5}"/>
              </a:ext>
            </a:extLst>
          </p:cNvPr>
          <p:cNvSpPr>
            <a:spLocks noGrp="1"/>
          </p:cNvSpPr>
          <p:nvPr>
            <p:ph type="body" sz="quarter" idx="16"/>
          </p:nvPr>
        </p:nvSpPr>
        <p:spPr>
          <a:xfrm>
            <a:off x="1828800" y="4785361"/>
            <a:ext cx="2133600" cy="1188844"/>
          </a:xfrm>
          <a:solidFill>
            <a:schemeClr val="bg1">
              <a:lumMod val="95000"/>
            </a:schemeClr>
          </a:solidFill>
          <a:ln w="12700">
            <a:noFill/>
          </a:ln>
        </p:spPr>
        <p:txBody>
          <a:bodyPr lIns="91440" tIns="91440" rIns="45720" bIns="91440">
            <a:normAutofit/>
          </a:bodyPr>
          <a:lstStyle>
            <a:lvl1pPr marL="0" indent="0">
              <a:spcBef>
                <a:spcPts val="667"/>
              </a:spcBef>
              <a:buNone/>
              <a:defRPr sz="1600" b="0" i="0">
                <a:latin typeface="Arial" panose="020B0604020202020204" pitchFamily="34" charset="0"/>
              </a:defRPr>
            </a:lvl1pPr>
          </a:lstStyle>
          <a:p>
            <a:pPr lvl="0"/>
            <a:r>
              <a:rPr lang="en-US"/>
              <a:t>Click to edit Master text styles</a:t>
            </a:r>
          </a:p>
        </p:txBody>
      </p:sp>
      <p:sp>
        <p:nvSpPr>
          <p:cNvPr id="39" name="Picture Placeholder 4">
            <a:extLst>
              <a:ext uri="{FF2B5EF4-FFF2-40B4-BE49-F238E27FC236}">
                <a16:creationId xmlns:a16="http://schemas.microsoft.com/office/drawing/2014/main" id="{50AF21CB-86F3-CE4F-AE8C-B5D7963C738D}"/>
              </a:ext>
            </a:extLst>
          </p:cNvPr>
          <p:cNvSpPr>
            <a:spLocks noGrp="1"/>
          </p:cNvSpPr>
          <p:nvPr>
            <p:ph type="pic" sz="quarter" idx="17" hasCustomPrompt="1"/>
          </p:nvPr>
        </p:nvSpPr>
        <p:spPr>
          <a:xfrm>
            <a:off x="609600" y="4785360"/>
            <a:ext cx="1219200" cy="1194816"/>
          </a:xfrm>
          <a:blipFill dpi="0" rotWithShape="1">
            <a:blip r:embed="rId2" cstate="email">
              <a:extLst>
                <a:ext uri="{28A0092B-C50C-407E-A947-70E740481C1C}">
                  <a14:useLocalDpi xmlns:a14="http://schemas.microsoft.com/office/drawing/2010/main"/>
                </a:ext>
              </a:extLst>
            </a:blip>
            <a:srcRect/>
            <a:tile tx="527050" ty="463550" sx="100000" sy="100000" flip="none" algn="br"/>
          </a:blipFill>
          <a:ln w="12700">
            <a:noFill/>
          </a:ln>
        </p:spPr>
        <p:txBody>
          <a:bodyPr>
            <a:normAutofit/>
          </a:bodyPr>
          <a:lstStyle>
            <a:lvl1pPr marL="0" indent="0" algn="ctr">
              <a:buNone/>
              <a:defRPr sz="1400" b="0" i="0">
                <a:latin typeface="Arial" panose="020B0604020202020204" pitchFamily="34" charset="0"/>
              </a:defRPr>
            </a:lvl1pPr>
          </a:lstStyle>
          <a:p>
            <a:r>
              <a:rPr lang="en-US"/>
              <a:t>Click to Insert Bio Photo</a:t>
            </a:r>
          </a:p>
        </p:txBody>
      </p:sp>
      <p:sp>
        <p:nvSpPr>
          <p:cNvPr id="65" name="Text Placeholder 7">
            <a:extLst>
              <a:ext uri="{FF2B5EF4-FFF2-40B4-BE49-F238E27FC236}">
                <a16:creationId xmlns:a16="http://schemas.microsoft.com/office/drawing/2014/main" id="{C74576D2-78A8-9245-B745-24C5CBDC11EB}"/>
              </a:ext>
            </a:extLst>
          </p:cNvPr>
          <p:cNvSpPr>
            <a:spLocks noGrp="1"/>
          </p:cNvSpPr>
          <p:nvPr>
            <p:ph type="body" sz="quarter" idx="18"/>
          </p:nvPr>
        </p:nvSpPr>
        <p:spPr>
          <a:xfrm>
            <a:off x="9436608" y="1726185"/>
            <a:ext cx="2133600" cy="1188844"/>
          </a:xfrm>
          <a:solidFill>
            <a:schemeClr val="bg1">
              <a:lumMod val="95000"/>
            </a:schemeClr>
          </a:solidFill>
          <a:ln w="12700">
            <a:noFill/>
          </a:ln>
        </p:spPr>
        <p:txBody>
          <a:bodyPr lIns="91440" tIns="91440" rIns="45720" bIns="91440">
            <a:normAutofit/>
          </a:bodyPr>
          <a:lstStyle>
            <a:lvl1pPr marL="0" indent="0">
              <a:spcBef>
                <a:spcPts val="667"/>
              </a:spcBef>
              <a:buNone/>
              <a:defRPr sz="1600" b="0" i="0">
                <a:latin typeface="Arial" panose="020B0604020202020204" pitchFamily="34" charset="0"/>
              </a:defRPr>
            </a:lvl1pPr>
          </a:lstStyle>
          <a:p>
            <a:pPr lvl="0"/>
            <a:r>
              <a:rPr lang="en-US"/>
              <a:t>Click to edit Master text styles</a:t>
            </a:r>
          </a:p>
        </p:txBody>
      </p:sp>
      <p:sp>
        <p:nvSpPr>
          <p:cNvPr id="66" name="Picture Placeholder 4">
            <a:extLst>
              <a:ext uri="{FF2B5EF4-FFF2-40B4-BE49-F238E27FC236}">
                <a16:creationId xmlns:a16="http://schemas.microsoft.com/office/drawing/2014/main" id="{982FC854-457E-344E-9A0F-1E7A6E643A0D}"/>
              </a:ext>
            </a:extLst>
          </p:cNvPr>
          <p:cNvSpPr>
            <a:spLocks noGrp="1"/>
          </p:cNvSpPr>
          <p:nvPr>
            <p:ph type="pic" sz="quarter" idx="19" hasCustomPrompt="1"/>
          </p:nvPr>
        </p:nvSpPr>
        <p:spPr>
          <a:xfrm>
            <a:off x="8217408" y="1726184"/>
            <a:ext cx="1219200" cy="1194816"/>
          </a:xfrm>
          <a:blipFill dpi="0" rotWithShape="1">
            <a:blip r:embed="rId2" cstate="email">
              <a:extLst>
                <a:ext uri="{28A0092B-C50C-407E-A947-70E740481C1C}">
                  <a14:useLocalDpi xmlns:a14="http://schemas.microsoft.com/office/drawing/2010/main"/>
                </a:ext>
              </a:extLst>
            </a:blip>
            <a:srcRect/>
            <a:tile tx="527050" ty="463550" sx="100000" sy="100000" flip="none" algn="br"/>
          </a:blipFill>
          <a:ln w="12700">
            <a:noFill/>
          </a:ln>
        </p:spPr>
        <p:txBody>
          <a:bodyPr>
            <a:normAutofit/>
          </a:bodyPr>
          <a:lstStyle>
            <a:lvl1pPr marL="0" indent="0" algn="ctr">
              <a:buNone/>
              <a:defRPr sz="1400" b="0" i="0">
                <a:latin typeface="Arial" panose="020B0604020202020204" pitchFamily="34" charset="0"/>
              </a:defRPr>
            </a:lvl1pPr>
          </a:lstStyle>
          <a:p>
            <a:r>
              <a:rPr lang="en-US"/>
              <a:t>Click to Insert Bio Photo</a:t>
            </a:r>
          </a:p>
        </p:txBody>
      </p:sp>
      <p:sp>
        <p:nvSpPr>
          <p:cNvPr id="68" name="Text Placeholder 7">
            <a:extLst>
              <a:ext uri="{FF2B5EF4-FFF2-40B4-BE49-F238E27FC236}">
                <a16:creationId xmlns:a16="http://schemas.microsoft.com/office/drawing/2014/main" id="{55FF1E00-B3CA-7D46-801D-9DCD37E64878}"/>
              </a:ext>
            </a:extLst>
          </p:cNvPr>
          <p:cNvSpPr>
            <a:spLocks noGrp="1"/>
          </p:cNvSpPr>
          <p:nvPr>
            <p:ph type="body" sz="quarter" idx="20"/>
          </p:nvPr>
        </p:nvSpPr>
        <p:spPr>
          <a:xfrm>
            <a:off x="9436608" y="3255773"/>
            <a:ext cx="2133600" cy="1188844"/>
          </a:xfrm>
          <a:solidFill>
            <a:schemeClr val="bg1">
              <a:lumMod val="95000"/>
            </a:schemeClr>
          </a:solidFill>
          <a:ln w="12700">
            <a:noFill/>
          </a:ln>
        </p:spPr>
        <p:txBody>
          <a:bodyPr lIns="91440" tIns="91440" rIns="45720" bIns="91440">
            <a:normAutofit/>
          </a:bodyPr>
          <a:lstStyle>
            <a:lvl1pPr marL="0" indent="0">
              <a:spcBef>
                <a:spcPts val="667"/>
              </a:spcBef>
              <a:buNone/>
              <a:defRPr sz="1600" b="0" i="0">
                <a:latin typeface="Arial" panose="020B0604020202020204" pitchFamily="34" charset="0"/>
              </a:defRPr>
            </a:lvl1pPr>
          </a:lstStyle>
          <a:p>
            <a:pPr lvl="0"/>
            <a:r>
              <a:rPr lang="en-US"/>
              <a:t>Click to edit Master text styles</a:t>
            </a:r>
          </a:p>
        </p:txBody>
      </p:sp>
      <p:sp>
        <p:nvSpPr>
          <p:cNvPr id="69" name="Picture Placeholder 4">
            <a:extLst>
              <a:ext uri="{FF2B5EF4-FFF2-40B4-BE49-F238E27FC236}">
                <a16:creationId xmlns:a16="http://schemas.microsoft.com/office/drawing/2014/main" id="{ADE194D1-AED9-824C-8A88-535DCFB46F26}"/>
              </a:ext>
            </a:extLst>
          </p:cNvPr>
          <p:cNvSpPr>
            <a:spLocks noGrp="1"/>
          </p:cNvSpPr>
          <p:nvPr>
            <p:ph type="pic" sz="quarter" idx="21" hasCustomPrompt="1"/>
          </p:nvPr>
        </p:nvSpPr>
        <p:spPr>
          <a:xfrm>
            <a:off x="8217408" y="3255772"/>
            <a:ext cx="1219200" cy="1194816"/>
          </a:xfrm>
          <a:blipFill dpi="0" rotWithShape="1">
            <a:blip r:embed="rId2" cstate="email">
              <a:extLst>
                <a:ext uri="{28A0092B-C50C-407E-A947-70E740481C1C}">
                  <a14:useLocalDpi xmlns:a14="http://schemas.microsoft.com/office/drawing/2010/main"/>
                </a:ext>
              </a:extLst>
            </a:blip>
            <a:srcRect/>
            <a:tile tx="527050" ty="463550" sx="100000" sy="100000" flip="none" algn="br"/>
          </a:blipFill>
          <a:ln w="12700">
            <a:noFill/>
          </a:ln>
        </p:spPr>
        <p:txBody>
          <a:bodyPr>
            <a:normAutofit/>
          </a:bodyPr>
          <a:lstStyle>
            <a:lvl1pPr marL="0" indent="0" algn="ctr">
              <a:buNone/>
              <a:defRPr sz="1400" b="0" i="0">
                <a:latin typeface="Arial" panose="020B0604020202020204" pitchFamily="34" charset="0"/>
              </a:defRPr>
            </a:lvl1pPr>
          </a:lstStyle>
          <a:p>
            <a:r>
              <a:rPr lang="en-US"/>
              <a:t>Click to Insert Bio Photo</a:t>
            </a:r>
          </a:p>
        </p:txBody>
      </p:sp>
      <p:sp>
        <p:nvSpPr>
          <p:cNvPr id="71" name="Text Placeholder 7">
            <a:extLst>
              <a:ext uri="{FF2B5EF4-FFF2-40B4-BE49-F238E27FC236}">
                <a16:creationId xmlns:a16="http://schemas.microsoft.com/office/drawing/2014/main" id="{A8E8269B-1735-CC48-BA70-9E8F7A470FB1}"/>
              </a:ext>
            </a:extLst>
          </p:cNvPr>
          <p:cNvSpPr>
            <a:spLocks noGrp="1"/>
          </p:cNvSpPr>
          <p:nvPr>
            <p:ph type="body" sz="quarter" idx="22"/>
          </p:nvPr>
        </p:nvSpPr>
        <p:spPr>
          <a:xfrm>
            <a:off x="9436608" y="4785361"/>
            <a:ext cx="2133600" cy="1188844"/>
          </a:xfrm>
          <a:solidFill>
            <a:schemeClr val="bg1">
              <a:lumMod val="95000"/>
            </a:schemeClr>
          </a:solidFill>
          <a:ln w="12700">
            <a:noFill/>
          </a:ln>
        </p:spPr>
        <p:txBody>
          <a:bodyPr lIns="91440" tIns="91440" rIns="45720" bIns="91440">
            <a:normAutofit/>
          </a:bodyPr>
          <a:lstStyle>
            <a:lvl1pPr marL="0" indent="0">
              <a:spcBef>
                <a:spcPts val="667"/>
              </a:spcBef>
              <a:buNone/>
              <a:defRPr sz="1600" b="0" i="0">
                <a:latin typeface="Arial" panose="020B0604020202020204" pitchFamily="34" charset="0"/>
              </a:defRPr>
            </a:lvl1pPr>
          </a:lstStyle>
          <a:p>
            <a:pPr lvl="0"/>
            <a:r>
              <a:rPr lang="en-US"/>
              <a:t>Click to edit Master text styles</a:t>
            </a:r>
          </a:p>
        </p:txBody>
      </p:sp>
      <p:sp>
        <p:nvSpPr>
          <p:cNvPr id="72" name="Picture Placeholder 4">
            <a:extLst>
              <a:ext uri="{FF2B5EF4-FFF2-40B4-BE49-F238E27FC236}">
                <a16:creationId xmlns:a16="http://schemas.microsoft.com/office/drawing/2014/main" id="{2BADF99D-8982-2346-87C8-7BE5E73E02E6}"/>
              </a:ext>
            </a:extLst>
          </p:cNvPr>
          <p:cNvSpPr>
            <a:spLocks noGrp="1"/>
          </p:cNvSpPr>
          <p:nvPr>
            <p:ph type="pic" sz="quarter" idx="23" hasCustomPrompt="1"/>
          </p:nvPr>
        </p:nvSpPr>
        <p:spPr>
          <a:xfrm>
            <a:off x="8217408" y="4785360"/>
            <a:ext cx="1219200" cy="1194816"/>
          </a:xfrm>
          <a:blipFill dpi="0" rotWithShape="1">
            <a:blip r:embed="rId2" cstate="email">
              <a:extLst>
                <a:ext uri="{28A0092B-C50C-407E-A947-70E740481C1C}">
                  <a14:useLocalDpi xmlns:a14="http://schemas.microsoft.com/office/drawing/2010/main"/>
                </a:ext>
              </a:extLst>
            </a:blip>
            <a:srcRect/>
            <a:tile tx="527050" ty="463550" sx="100000" sy="100000" flip="none" algn="br"/>
          </a:blipFill>
          <a:ln w="12700">
            <a:noFill/>
          </a:ln>
        </p:spPr>
        <p:txBody>
          <a:bodyPr>
            <a:normAutofit/>
          </a:bodyPr>
          <a:lstStyle>
            <a:lvl1pPr marL="0" indent="0" algn="ctr">
              <a:buNone/>
              <a:defRPr sz="1400" b="0" i="0">
                <a:latin typeface="Arial" panose="020B0604020202020204" pitchFamily="34" charset="0"/>
              </a:defRPr>
            </a:lvl1pPr>
          </a:lstStyle>
          <a:p>
            <a:r>
              <a:rPr lang="en-US"/>
              <a:t>Click to Insert Bio Photo</a:t>
            </a:r>
          </a:p>
        </p:txBody>
      </p:sp>
      <p:sp>
        <p:nvSpPr>
          <p:cNvPr id="74" name="Text Placeholder 7">
            <a:extLst>
              <a:ext uri="{FF2B5EF4-FFF2-40B4-BE49-F238E27FC236}">
                <a16:creationId xmlns:a16="http://schemas.microsoft.com/office/drawing/2014/main" id="{64762B7A-90C3-0C4D-916C-F68A21F47232}"/>
              </a:ext>
            </a:extLst>
          </p:cNvPr>
          <p:cNvSpPr>
            <a:spLocks noGrp="1"/>
          </p:cNvSpPr>
          <p:nvPr>
            <p:ph type="body" sz="quarter" idx="24"/>
          </p:nvPr>
        </p:nvSpPr>
        <p:spPr>
          <a:xfrm>
            <a:off x="5632704" y="1726185"/>
            <a:ext cx="2133600" cy="1188844"/>
          </a:xfrm>
          <a:solidFill>
            <a:schemeClr val="bg1">
              <a:lumMod val="95000"/>
            </a:schemeClr>
          </a:solidFill>
          <a:ln w="12700">
            <a:noFill/>
          </a:ln>
        </p:spPr>
        <p:txBody>
          <a:bodyPr lIns="91440" tIns="91440" rIns="45720" bIns="91440">
            <a:normAutofit/>
          </a:bodyPr>
          <a:lstStyle>
            <a:lvl1pPr marL="0" indent="0">
              <a:spcBef>
                <a:spcPts val="667"/>
              </a:spcBef>
              <a:buNone/>
              <a:defRPr sz="1600" b="0" i="0">
                <a:latin typeface="Arial" panose="020B0604020202020204" pitchFamily="34" charset="0"/>
              </a:defRPr>
            </a:lvl1pPr>
          </a:lstStyle>
          <a:p>
            <a:pPr lvl="0"/>
            <a:r>
              <a:rPr lang="en-US"/>
              <a:t>Click to edit Master text styles</a:t>
            </a:r>
          </a:p>
        </p:txBody>
      </p:sp>
      <p:sp>
        <p:nvSpPr>
          <p:cNvPr id="75" name="Picture Placeholder 4">
            <a:extLst>
              <a:ext uri="{FF2B5EF4-FFF2-40B4-BE49-F238E27FC236}">
                <a16:creationId xmlns:a16="http://schemas.microsoft.com/office/drawing/2014/main" id="{F8077EF3-CF52-A649-8293-D2828C984820}"/>
              </a:ext>
            </a:extLst>
          </p:cNvPr>
          <p:cNvSpPr>
            <a:spLocks noGrp="1"/>
          </p:cNvSpPr>
          <p:nvPr>
            <p:ph type="pic" sz="quarter" idx="25" hasCustomPrompt="1"/>
          </p:nvPr>
        </p:nvSpPr>
        <p:spPr>
          <a:xfrm>
            <a:off x="4413504" y="1726184"/>
            <a:ext cx="1219200" cy="1194816"/>
          </a:xfrm>
          <a:blipFill dpi="0" rotWithShape="1">
            <a:blip r:embed="rId2" cstate="email">
              <a:extLst>
                <a:ext uri="{28A0092B-C50C-407E-A947-70E740481C1C}">
                  <a14:useLocalDpi xmlns:a14="http://schemas.microsoft.com/office/drawing/2010/main"/>
                </a:ext>
              </a:extLst>
            </a:blip>
            <a:srcRect/>
            <a:tile tx="527050" ty="463550" sx="100000" sy="100000" flip="none" algn="br"/>
          </a:blipFill>
          <a:ln w="12700">
            <a:noFill/>
          </a:ln>
        </p:spPr>
        <p:txBody>
          <a:bodyPr>
            <a:normAutofit/>
          </a:bodyPr>
          <a:lstStyle>
            <a:lvl1pPr marL="0" indent="0" algn="ctr">
              <a:buNone/>
              <a:defRPr sz="1400" b="0" i="0">
                <a:latin typeface="Arial" panose="020B0604020202020204" pitchFamily="34" charset="0"/>
              </a:defRPr>
            </a:lvl1pPr>
          </a:lstStyle>
          <a:p>
            <a:r>
              <a:rPr lang="en-US"/>
              <a:t>Click to Insert Bio Photo</a:t>
            </a:r>
          </a:p>
        </p:txBody>
      </p:sp>
      <p:sp>
        <p:nvSpPr>
          <p:cNvPr id="77" name="Text Placeholder 7">
            <a:extLst>
              <a:ext uri="{FF2B5EF4-FFF2-40B4-BE49-F238E27FC236}">
                <a16:creationId xmlns:a16="http://schemas.microsoft.com/office/drawing/2014/main" id="{FBFC5BCA-7BBC-6A4A-A80B-A44623009113}"/>
              </a:ext>
            </a:extLst>
          </p:cNvPr>
          <p:cNvSpPr>
            <a:spLocks noGrp="1"/>
          </p:cNvSpPr>
          <p:nvPr>
            <p:ph type="body" sz="quarter" idx="26"/>
          </p:nvPr>
        </p:nvSpPr>
        <p:spPr>
          <a:xfrm>
            <a:off x="5632704" y="3255773"/>
            <a:ext cx="2133600" cy="1188844"/>
          </a:xfrm>
          <a:solidFill>
            <a:schemeClr val="bg1">
              <a:lumMod val="95000"/>
            </a:schemeClr>
          </a:solidFill>
          <a:ln w="12700">
            <a:noFill/>
          </a:ln>
        </p:spPr>
        <p:txBody>
          <a:bodyPr lIns="91440" tIns="91440" rIns="45720" bIns="91440">
            <a:normAutofit/>
          </a:bodyPr>
          <a:lstStyle>
            <a:lvl1pPr marL="0" indent="0">
              <a:spcBef>
                <a:spcPts val="667"/>
              </a:spcBef>
              <a:buNone/>
              <a:defRPr sz="1600" b="0" i="0">
                <a:latin typeface="Arial" panose="020B0604020202020204" pitchFamily="34" charset="0"/>
              </a:defRPr>
            </a:lvl1pPr>
          </a:lstStyle>
          <a:p>
            <a:pPr lvl="0"/>
            <a:r>
              <a:rPr lang="en-US"/>
              <a:t>Click to edit Master text styles</a:t>
            </a:r>
          </a:p>
        </p:txBody>
      </p:sp>
      <p:sp>
        <p:nvSpPr>
          <p:cNvPr id="78" name="Picture Placeholder 4">
            <a:extLst>
              <a:ext uri="{FF2B5EF4-FFF2-40B4-BE49-F238E27FC236}">
                <a16:creationId xmlns:a16="http://schemas.microsoft.com/office/drawing/2014/main" id="{993AB230-2EE6-764E-AD54-6331C6570496}"/>
              </a:ext>
            </a:extLst>
          </p:cNvPr>
          <p:cNvSpPr>
            <a:spLocks noGrp="1"/>
          </p:cNvSpPr>
          <p:nvPr>
            <p:ph type="pic" sz="quarter" idx="27" hasCustomPrompt="1"/>
          </p:nvPr>
        </p:nvSpPr>
        <p:spPr>
          <a:xfrm>
            <a:off x="4413504" y="3255772"/>
            <a:ext cx="1219200" cy="1194816"/>
          </a:xfrm>
          <a:blipFill dpi="0" rotWithShape="1">
            <a:blip r:embed="rId2" cstate="email">
              <a:extLst>
                <a:ext uri="{28A0092B-C50C-407E-A947-70E740481C1C}">
                  <a14:useLocalDpi xmlns:a14="http://schemas.microsoft.com/office/drawing/2010/main"/>
                </a:ext>
              </a:extLst>
            </a:blip>
            <a:srcRect/>
            <a:tile tx="527050" ty="463550" sx="100000" sy="100000" flip="none" algn="br"/>
          </a:blipFill>
          <a:ln w="12700">
            <a:noFill/>
          </a:ln>
        </p:spPr>
        <p:txBody>
          <a:bodyPr>
            <a:normAutofit/>
          </a:bodyPr>
          <a:lstStyle>
            <a:lvl1pPr marL="0" indent="0" algn="ctr">
              <a:buNone/>
              <a:defRPr sz="1400" b="0" i="0">
                <a:latin typeface="Arial" panose="020B0604020202020204" pitchFamily="34" charset="0"/>
              </a:defRPr>
            </a:lvl1pPr>
          </a:lstStyle>
          <a:p>
            <a:r>
              <a:rPr lang="en-US"/>
              <a:t>Click to Insert Bio Photo</a:t>
            </a:r>
          </a:p>
        </p:txBody>
      </p:sp>
      <p:sp>
        <p:nvSpPr>
          <p:cNvPr id="80" name="Text Placeholder 7">
            <a:extLst>
              <a:ext uri="{FF2B5EF4-FFF2-40B4-BE49-F238E27FC236}">
                <a16:creationId xmlns:a16="http://schemas.microsoft.com/office/drawing/2014/main" id="{8F6523BE-318F-094E-8D8F-829397782831}"/>
              </a:ext>
            </a:extLst>
          </p:cNvPr>
          <p:cNvSpPr>
            <a:spLocks noGrp="1"/>
          </p:cNvSpPr>
          <p:nvPr>
            <p:ph type="body" sz="quarter" idx="28"/>
          </p:nvPr>
        </p:nvSpPr>
        <p:spPr>
          <a:xfrm>
            <a:off x="5632704" y="4785361"/>
            <a:ext cx="2133600" cy="1188844"/>
          </a:xfrm>
          <a:solidFill>
            <a:schemeClr val="bg1">
              <a:lumMod val="95000"/>
            </a:schemeClr>
          </a:solidFill>
          <a:ln w="12700">
            <a:noFill/>
          </a:ln>
        </p:spPr>
        <p:txBody>
          <a:bodyPr lIns="91440" tIns="91440" rIns="45720" bIns="91440">
            <a:normAutofit/>
          </a:bodyPr>
          <a:lstStyle>
            <a:lvl1pPr marL="0" indent="0">
              <a:spcBef>
                <a:spcPts val="667"/>
              </a:spcBef>
              <a:buNone/>
              <a:defRPr sz="1600" b="0" i="0">
                <a:latin typeface="Arial" panose="020B0604020202020204" pitchFamily="34" charset="0"/>
              </a:defRPr>
            </a:lvl1pPr>
          </a:lstStyle>
          <a:p>
            <a:pPr lvl="0"/>
            <a:r>
              <a:rPr lang="en-US"/>
              <a:t>Click to edit Master text styles</a:t>
            </a:r>
          </a:p>
        </p:txBody>
      </p:sp>
      <p:sp>
        <p:nvSpPr>
          <p:cNvPr id="81" name="Picture Placeholder 4">
            <a:extLst>
              <a:ext uri="{FF2B5EF4-FFF2-40B4-BE49-F238E27FC236}">
                <a16:creationId xmlns:a16="http://schemas.microsoft.com/office/drawing/2014/main" id="{A9291271-D4A8-F449-85CE-941CCD66B971}"/>
              </a:ext>
            </a:extLst>
          </p:cNvPr>
          <p:cNvSpPr>
            <a:spLocks noGrp="1"/>
          </p:cNvSpPr>
          <p:nvPr>
            <p:ph type="pic" sz="quarter" idx="29" hasCustomPrompt="1"/>
          </p:nvPr>
        </p:nvSpPr>
        <p:spPr>
          <a:xfrm>
            <a:off x="4413504" y="4785360"/>
            <a:ext cx="1219200" cy="1194816"/>
          </a:xfrm>
          <a:blipFill dpi="0" rotWithShape="1">
            <a:blip r:embed="rId2" cstate="email">
              <a:extLst>
                <a:ext uri="{28A0092B-C50C-407E-A947-70E740481C1C}">
                  <a14:useLocalDpi xmlns:a14="http://schemas.microsoft.com/office/drawing/2010/main"/>
                </a:ext>
              </a:extLst>
            </a:blip>
            <a:srcRect/>
            <a:tile tx="527050" ty="463550" sx="100000" sy="100000" flip="none" algn="br"/>
          </a:blipFill>
          <a:ln w="12700">
            <a:noFill/>
          </a:ln>
        </p:spPr>
        <p:txBody>
          <a:bodyPr>
            <a:normAutofit/>
          </a:bodyPr>
          <a:lstStyle>
            <a:lvl1pPr marL="0" indent="0" algn="ctr">
              <a:buNone/>
              <a:defRPr sz="1400" b="0" i="0">
                <a:latin typeface="Arial" panose="020B0604020202020204" pitchFamily="34" charset="0"/>
              </a:defRPr>
            </a:lvl1pPr>
          </a:lstStyle>
          <a:p>
            <a:r>
              <a:rPr lang="en-US"/>
              <a:t>Click to Insert Bio Photo</a:t>
            </a:r>
          </a:p>
        </p:txBody>
      </p:sp>
      <p:sp>
        <p:nvSpPr>
          <p:cNvPr id="4" name="Title 3">
            <a:extLst>
              <a:ext uri="{FF2B5EF4-FFF2-40B4-BE49-F238E27FC236}">
                <a16:creationId xmlns:a16="http://schemas.microsoft.com/office/drawing/2014/main" id="{69DC060F-CCC6-CF48-9076-E9D83D07A3A0}"/>
              </a:ext>
            </a:extLst>
          </p:cNvPr>
          <p:cNvSpPr>
            <a:spLocks noGrp="1"/>
          </p:cNvSpPr>
          <p:nvPr>
            <p:ph type="title" hasCustomPrompt="1"/>
          </p:nvPr>
        </p:nvSpPr>
        <p:spPr>
          <a:xfrm>
            <a:off x="609600" y="545432"/>
            <a:ext cx="10972800" cy="877824"/>
          </a:xfrm>
        </p:spPr>
        <p:txBody>
          <a:bodyPr/>
          <a:lstStyle>
            <a:lvl1pPr>
              <a:defRPr b="0" i="0">
                <a:latin typeface="Arial" panose="020B0604020202020204" pitchFamily="34" charset="0"/>
              </a:defRPr>
            </a:lvl1pPr>
          </a:lstStyle>
          <a:p>
            <a:r>
              <a:rPr lang="en-US"/>
              <a:t>Project Team</a:t>
            </a:r>
          </a:p>
        </p:txBody>
      </p:sp>
    </p:spTree>
    <p:extLst>
      <p:ext uri="{BB962C8B-B14F-4D97-AF65-F5344CB8AC3E}">
        <p14:creationId xmlns:p14="http://schemas.microsoft.com/office/powerpoint/2010/main" val="254124554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D7BFAF-05B7-654D-A6E5-E10CC37601CB}" type="datetimeFigureOut">
              <a:rPr lang="en-US" smtClean="0"/>
              <a:t>3/11/25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3444C5-9128-D04D-B1DB-628490163BD0}" type="slidenum">
              <a:rPr lang="en-US" smtClean="0"/>
              <a:t>‹#›</a:t>
            </a:fld>
            <a:endParaRPr lang="en-US"/>
          </a:p>
        </p:txBody>
      </p:sp>
    </p:spTree>
    <p:extLst>
      <p:ext uri="{BB962C8B-B14F-4D97-AF65-F5344CB8AC3E}">
        <p14:creationId xmlns:p14="http://schemas.microsoft.com/office/powerpoint/2010/main" val="135021507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2897" y="248168"/>
            <a:ext cx="10515600" cy="506745"/>
          </a:xfrm>
        </p:spPr>
        <p:txBody>
          <a:bodyPr>
            <a:normAutofit/>
          </a:bodyPr>
          <a:lstStyle>
            <a:lvl1pPr>
              <a:defRPr sz="4000">
                <a:solidFill>
                  <a:srgbClr val="011D37"/>
                </a:solidFill>
              </a:defRPr>
            </a:lvl1pPr>
          </a:lstStyle>
          <a:p>
            <a:r>
              <a:rPr lang="en-US"/>
              <a:t>CLICK TO EDIT MASTER TITLE STYLE</a:t>
            </a:r>
          </a:p>
        </p:txBody>
      </p:sp>
      <p:sp>
        <p:nvSpPr>
          <p:cNvPr id="3" name="Content Placeholder 2"/>
          <p:cNvSpPr>
            <a:spLocks noGrp="1"/>
          </p:cNvSpPr>
          <p:nvPr>
            <p:ph idx="1"/>
          </p:nvPr>
        </p:nvSpPr>
        <p:spPr>
          <a:xfrm>
            <a:off x="412897" y="1038816"/>
            <a:ext cx="10515600" cy="4351338"/>
          </a:xfrm>
        </p:spPr>
        <p:txBody>
          <a:bodyPr/>
          <a:lstStyle>
            <a:lvl1pPr marL="228600" indent="-228600">
              <a:buFont typeface="Wingdings" pitchFamily="2" charset="2"/>
              <a:buChar char="§"/>
              <a:defRPr>
                <a:solidFill>
                  <a:srgbClr val="011D37"/>
                </a:solidFill>
              </a:defRPr>
            </a:lvl1pPr>
            <a:lvl2pPr marL="685800" indent="-228600">
              <a:buFont typeface="Wingdings" pitchFamily="2" charset="2"/>
              <a:buChar char="§"/>
              <a:defRPr>
                <a:solidFill>
                  <a:srgbClr val="011D37"/>
                </a:solidFill>
              </a:defRPr>
            </a:lvl2pPr>
            <a:lvl3pPr marL="1143000" indent="-228600">
              <a:buFont typeface="Wingdings" pitchFamily="2" charset="2"/>
              <a:buChar char="§"/>
              <a:defRPr>
                <a:solidFill>
                  <a:srgbClr val="011D37"/>
                </a:solidFill>
              </a:defRPr>
            </a:lvl3pPr>
            <a:lvl4pPr marL="1600200" indent="-228600">
              <a:buFont typeface="Wingdings" pitchFamily="2" charset="2"/>
              <a:buChar char="§"/>
              <a:defRPr>
                <a:solidFill>
                  <a:srgbClr val="011D37"/>
                </a:solidFill>
              </a:defRPr>
            </a:lvl4pPr>
            <a:lvl5pPr marL="2057400" indent="-228600">
              <a:buFont typeface="Wingdings" pitchFamily="2" charset="2"/>
              <a:buChar char="§"/>
              <a:defRPr>
                <a:solidFill>
                  <a:srgbClr val="011D37"/>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D7BFAF-05B7-654D-A6E5-E10CC37601CB}" type="datetimeFigureOut">
              <a:rPr lang="en-US" smtClean="0"/>
              <a:t>3/11/25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3444C5-9128-D04D-B1DB-628490163BD0}" type="slidenum">
              <a:rPr lang="en-US" smtClean="0"/>
              <a:t>‹#›</a:t>
            </a:fld>
            <a:endParaRPr lang="en-US"/>
          </a:p>
        </p:txBody>
      </p:sp>
    </p:spTree>
    <p:extLst>
      <p:ext uri="{BB962C8B-B14F-4D97-AF65-F5344CB8AC3E}">
        <p14:creationId xmlns:p14="http://schemas.microsoft.com/office/powerpoint/2010/main" val="60510129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D7BFAF-05B7-654D-A6E5-E10CC37601CB}" type="datetimeFigureOut">
              <a:rPr lang="en-US" smtClean="0"/>
              <a:t>3/11/25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3444C5-9128-D04D-B1DB-628490163BD0}" type="slidenum">
              <a:rPr lang="en-US" smtClean="0"/>
              <a:t>‹#›</a:t>
            </a:fld>
            <a:endParaRPr lang="en-US"/>
          </a:p>
        </p:txBody>
      </p:sp>
    </p:spTree>
    <p:extLst>
      <p:ext uri="{BB962C8B-B14F-4D97-AF65-F5344CB8AC3E}">
        <p14:creationId xmlns:p14="http://schemas.microsoft.com/office/powerpoint/2010/main" val="160231248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D7BFAF-05B7-654D-A6E5-E10CC37601CB}" type="datetimeFigureOut">
              <a:rPr lang="en-US" smtClean="0"/>
              <a:t>3/11/25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3444C5-9128-D04D-B1DB-628490163BD0}" type="slidenum">
              <a:rPr lang="en-US" smtClean="0"/>
              <a:t>‹#›</a:t>
            </a:fld>
            <a:endParaRPr lang="en-US"/>
          </a:p>
        </p:txBody>
      </p:sp>
    </p:spTree>
    <p:extLst>
      <p:ext uri="{BB962C8B-B14F-4D97-AF65-F5344CB8AC3E}">
        <p14:creationId xmlns:p14="http://schemas.microsoft.com/office/powerpoint/2010/main" val="104270927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D7BFAF-05B7-654D-A6E5-E10CC37601CB}" type="datetimeFigureOut">
              <a:rPr lang="en-US" smtClean="0"/>
              <a:t>3/11/25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3444C5-9128-D04D-B1DB-628490163BD0}" type="slidenum">
              <a:rPr lang="en-US" smtClean="0"/>
              <a:t>‹#›</a:t>
            </a:fld>
            <a:endParaRPr lang="en-US"/>
          </a:p>
        </p:txBody>
      </p:sp>
    </p:spTree>
    <p:extLst>
      <p:ext uri="{BB962C8B-B14F-4D97-AF65-F5344CB8AC3E}">
        <p14:creationId xmlns:p14="http://schemas.microsoft.com/office/powerpoint/2010/main" val="134827582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1 Body text">
    <p:spTree>
      <p:nvGrpSpPr>
        <p:cNvPr id="1" name=""/>
        <p:cNvGrpSpPr/>
        <p:nvPr/>
      </p:nvGrpSpPr>
      <p:grpSpPr>
        <a:xfrm>
          <a:off x="0" y="0"/>
          <a:ext cx="0" cy="0"/>
          <a:chOff x="0" y="0"/>
          <a:chExt cx="0" cy="0"/>
        </a:xfrm>
      </p:grpSpPr>
      <p:sp>
        <p:nvSpPr>
          <p:cNvPr id="3" name="Content Placeholder 3"/>
          <p:cNvSpPr>
            <a:spLocks noGrp="1"/>
          </p:cNvSpPr>
          <p:nvPr>
            <p:ph idx="10"/>
          </p:nvPr>
        </p:nvSpPr>
        <p:spPr>
          <a:xfrm>
            <a:off x="609600" y="1498600"/>
            <a:ext cx="10972800" cy="4673600"/>
          </a:xfrm>
          <a:prstGeom prst="rect">
            <a:avLst/>
          </a:prstGeom>
        </p:spPr>
        <p:txBody>
          <a:bodyPr>
            <a:normAutofit/>
          </a:bodyPr>
          <a:lstStyle>
            <a:lvl1pPr>
              <a:defRPr sz="15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
          <p:cNvSpPr>
            <a:spLocks noGrp="1"/>
          </p:cNvSpPr>
          <p:nvPr>
            <p:ph type="title" hasCustomPrompt="1"/>
          </p:nvPr>
        </p:nvSpPr>
        <p:spPr>
          <a:xfrm>
            <a:off x="609600" y="584200"/>
            <a:ext cx="10972800" cy="508000"/>
          </a:xfrm>
          <a:prstGeom prst="rect">
            <a:avLst/>
          </a:prstGeom>
        </p:spPr>
        <p:txBody>
          <a:bodyPr/>
          <a:lstStyle>
            <a:lvl1pPr>
              <a:defRPr sz="1500" b="1" i="0">
                <a:solidFill>
                  <a:schemeClr val="bg2"/>
                </a:solidFill>
                <a:latin typeface="Calibri"/>
                <a:cs typeface="Calibri"/>
              </a:defRPr>
            </a:lvl1pPr>
          </a:lstStyle>
          <a:p>
            <a:r>
              <a:rPr lang="en-US" sz="1500" b="1">
                <a:solidFill>
                  <a:schemeClr val="bg2"/>
                </a:solidFill>
                <a:cs typeface="Calibri"/>
              </a:rPr>
              <a:t>HEADER</a:t>
            </a:r>
          </a:p>
        </p:txBody>
      </p:sp>
    </p:spTree>
    <p:extLst>
      <p:ext uri="{BB962C8B-B14F-4D97-AF65-F5344CB8AC3E}">
        <p14:creationId xmlns:p14="http://schemas.microsoft.com/office/powerpoint/2010/main" val="427032953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9"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8486"/>
            <a:ext cx="6172200" cy="487256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9" y="2057401"/>
            <a:ext cx="3932767" cy="381211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A855CA2-2353-1947-B0FF-946C82441B87}" type="datetimeFigureOut">
              <a:rPr lang="en-US" smtClean="0"/>
              <a:t>3/11/25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2567CD-06E2-D944-A0E4-AFB056629157}" type="slidenum">
              <a:rPr lang="en-US" smtClean="0"/>
              <a:t>‹#›</a:t>
            </a:fld>
            <a:endParaRPr lang="en-US"/>
          </a:p>
        </p:txBody>
      </p:sp>
    </p:spTree>
    <p:extLst>
      <p:ext uri="{BB962C8B-B14F-4D97-AF65-F5344CB8AC3E}">
        <p14:creationId xmlns:p14="http://schemas.microsoft.com/office/powerpoint/2010/main" val="327247053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1833"/>
            <a:ext cx="9144000" cy="2387600"/>
          </a:xfrm>
        </p:spPr>
        <p:txBody>
          <a:bodyPr anchor="b"/>
          <a:lstStyle>
            <a:lvl1pPr algn="ctr">
              <a:defRPr sz="8000"/>
            </a:lvl1pPr>
          </a:lstStyle>
          <a:p>
            <a:r>
              <a:rPr lang="en-US"/>
              <a:t>Click to edit Master title style</a:t>
            </a:r>
          </a:p>
        </p:txBody>
      </p:sp>
      <p:sp>
        <p:nvSpPr>
          <p:cNvPr id="3" name="Subtitle 2"/>
          <p:cNvSpPr>
            <a:spLocks noGrp="1"/>
          </p:cNvSpPr>
          <p:nvPr>
            <p:ph type="subTitle" idx="1"/>
          </p:nvPr>
        </p:nvSpPr>
        <p:spPr>
          <a:xfrm>
            <a:off x="1524000" y="3602568"/>
            <a:ext cx="9144000" cy="165523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p:cNvSpPr>
            <a:spLocks noGrp="1"/>
          </p:cNvSpPr>
          <p:nvPr>
            <p:ph type="dt" sz="half" idx="10"/>
          </p:nvPr>
        </p:nvSpPr>
        <p:spPr/>
        <p:txBody>
          <a:bodyPr/>
          <a:lstStyle/>
          <a:p>
            <a:fld id="{14B7E0E3-2968-B14E-8902-64BA2B69C965}" type="datetimeFigureOut">
              <a:rPr lang="en-US" smtClean="0"/>
              <a:t>3/11/25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6CC1CA-D8E9-9645-A41E-286B448A345E}" type="slidenum">
              <a:rPr lang="en-US" smtClean="0"/>
              <a:t>‹#›</a:t>
            </a:fld>
            <a:endParaRPr lang="en-US"/>
          </a:p>
        </p:txBody>
      </p:sp>
    </p:spTree>
    <p:extLst>
      <p:ext uri="{BB962C8B-B14F-4D97-AF65-F5344CB8AC3E}">
        <p14:creationId xmlns:p14="http://schemas.microsoft.com/office/powerpoint/2010/main" val="1331075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6185"/>
            <a:ext cx="2628900" cy="581024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6185"/>
            <a:ext cx="7683500" cy="581024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6C234A-AE9C-41E2-B7D1-80873B0D98D5}"/>
              </a:ext>
            </a:extLst>
          </p:cNvPr>
          <p:cNvSpPr>
            <a:spLocks noGrp="1"/>
          </p:cNvSpPr>
          <p:nvPr>
            <p:ph type="sldNum" sz="quarter" idx="12"/>
          </p:nvPr>
        </p:nvSpPr>
        <p:spPr>
          <a:xfrm>
            <a:off x="9448800" y="6491817"/>
            <a:ext cx="2743200" cy="366183"/>
          </a:xfrm>
        </p:spPr>
        <p:txBody>
          <a:bodyPr/>
          <a:lstStyle>
            <a:lvl1pPr>
              <a:defRPr sz="1100">
                <a:latin typeface="Arial" panose="020B0604020202020204" pitchFamily="34" charset="0"/>
                <a:cs typeface="Arial" panose="020B0604020202020204" pitchFamily="34" charset="0"/>
              </a:defRPr>
            </a:lvl1pPr>
          </a:lstStyle>
          <a:p>
            <a:fld id="{AC8AE68C-C474-4840-B011-8DC6619626BE}" type="slidenum">
              <a:rPr lang="en-US" smtClean="0"/>
              <a:pPr/>
              <a:t>‹#›</a:t>
            </a:fld>
            <a:endParaRPr lang="en-US"/>
          </a:p>
        </p:txBody>
      </p:sp>
    </p:spTree>
    <p:extLst>
      <p:ext uri="{BB962C8B-B14F-4D97-AF65-F5344CB8AC3E}">
        <p14:creationId xmlns:p14="http://schemas.microsoft.com/office/powerpoint/2010/main" val="419453855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B7E0E3-2968-B14E-8902-64BA2B69C965}" type="datetimeFigureOut">
              <a:rPr lang="en-US" smtClean="0"/>
              <a:t>3/11/25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6CC1CA-D8E9-9645-A41E-286B448A345E}" type="slidenum">
              <a:rPr lang="en-US" smtClean="0"/>
              <a:t>‹#›</a:t>
            </a:fld>
            <a:endParaRPr lang="en-US"/>
          </a:p>
        </p:txBody>
      </p:sp>
    </p:spTree>
    <p:extLst>
      <p:ext uri="{BB962C8B-B14F-4D97-AF65-F5344CB8AC3E}">
        <p14:creationId xmlns:p14="http://schemas.microsoft.com/office/powerpoint/2010/main" val="105704674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267"/>
            <a:ext cx="10515600" cy="2853267"/>
          </a:xfrm>
        </p:spPr>
        <p:txBody>
          <a:bodyPr anchor="b"/>
          <a:lstStyle>
            <a:lvl1pPr>
              <a:defRPr sz="8000"/>
            </a:lvl1pPr>
          </a:lstStyle>
          <a:p>
            <a:r>
              <a:rPr lang="en-US"/>
              <a:t>Click to edit Master title style</a:t>
            </a:r>
          </a:p>
        </p:txBody>
      </p:sp>
      <p:sp>
        <p:nvSpPr>
          <p:cNvPr id="3" name="Text Placeholder 2"/>
          <p:cNvSpPr>
            <a:spLocks noGrp="1"/>
          </p:cNvSpPr>
          <p:nvPr>
            <p:ph type="body" idx="1"/>
          </p:nvPr>
        </p:nvSpPr>
        <p:spPr>
          <a:xfrm>
            <a:off x="831851" y="4588934"/>
            <a:ext cx="10515600" cy="1500717"/>
          </a:xfr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B7E0E3-2968-B14E-8902-64BA2B69C965}" type="datetimeFigureOut">
              <a:rPr lang="en-US" smtClean="0"/>
              <a:t>3/11/25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6CC1CA-D8E9-9645-A41E-286B448A345E}" type="slidenum">
              <a:rPr lang="en-US" smtClean="0"/>
              <a:t>‹#›</a:t>
            </a:fld>
            <a:endParaRPr lang="en-US"/>
          </a:p>
        </p:txBody>
      </p:sp>
    </p:spTree>
    <p:extLst>
      <p:ext uri="{BB962C8B-B14F-4D97-AF65-F5344CB8AC3E}">
        <p14:creationId xmlns:p14="http://schemas.microsoft.com/office/powerpoint/2010/main" val="179991523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6684"/>
            <a:ext cx="5156200" cy="4349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6684"/>
            <a:ext cx="5156200" cy="4349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4B7E0E3-2968-B14E-8902-64BA2B69C965}" type="datetimeFigureOut">
              <a:rPr lang="en-US" smtClean="0"/>
              <a:t>3/11/25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6CC1CA-D8E9-9645-A41E-286B448A345E}" type="slidenum">
              <a:rPr lang="en-US" smtClean="0"/>
              <a:t>‹#›</a:t>
            </a:fld>
            <a:endParaRPr lang="en-US"/>
          </a:p>
        </p:txBody>
      </p:sp>
    </p:spTree>
    <p:extLst>
      <p:ext uri="{BB962C8B-B14F-4D97-AF65-F5344CB8AC3E}">
        <p14:creationId xmlns:p14="http://schemas.microsoft.com/office/powerpoint/2010/main" val="172063577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6185"/>
            <a:ext cx="10515600" cy="1325033"/>
          </a:xfrm>
        </p:spPr>
        <p:txBody>
          <a:bodyPr/>
          <a:lstStyle/>
          <a:p>
            <a:r>
              <a:rPr lang="en-US"/>
              <a:t>Click to edit Master title style</a:t>
            </a:r>
          </a:p>
        </p:txBody>
      </p:sp>
      <p:sp>
        <p:nvSpPr>
          <p:cNvPr id="3" name="Text Placeholder 2"/>
          <p:cNvSpPr>
            <a:spLocks noGrp="1"/>
          </p:cNvSpPr>
          <p:nvPr>
            <p:ph type="body" idx="1"/>
          </p:nvPr>
        </p:nvSpPr>
        <p:spPr>
          <a:xfrm>
            <a:off x="840318" y="1680634"/>
            <a:ext cx="5158316" cy="825500"/>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840318" y="2506133"/>
            <a:ext cx="5158316" cy="368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0634"/>
            <a:ext cx="5183717" cy="825500"/>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72200" y="2506133"/>
            <a:ext cx="5183717" cy="368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4B7E0E3-2968-B14E-8902-64BA2B69C965}" type="datetimeFigureOut">
              <a:rPr lang="en-US" smtClean="0"/>
              <a:t>3/11/25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6CC1CA-D8E9-9645-A41E-286B448A345E}" type="slidenum">
              <a:rPr lang="en-US" smtClean="0"/>
              <a:t>‹#›</a:t>
            </a:fld>
            <a:endParaRPr lang="en-US"/>
          </a:p>
        </p:txBody>
      </p:sp>
    </p:spTree>
    <p:extLst>
      <p:ext uri="{BB962C8B-B14F-4D97-AF65-F5344CB8AC3E}">
        <p14:creationId xmlns:p14="http://schemas.microsoft.com/office/powerpoint/2010/main" val="71067992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4B7E0E3-2968-B14E-8902-64BA2B69C965}" type="datetimeFigureOut">
              <a:rPr lang="en-US" smtClean="0"/>
              <a:t>3/11/25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6CC1CA-D8E9-9645-A41E-286B448A345E}" type="slidenum">
              <a:rPr lang="en-US" smtClean="0"/>
              <a:t>‹#›</a:t>
            </a:fld>
            <a:endParaRPr lang="en-US"/>
          </a:p>
        </p:txBody>
      </p:sp>
    </p:spTree>
    <p:extLst>
      <p:ext uri="{BB962C8B-B14F-4D97-AF65-F5344CB8AC3E}">
        <p14:creationId xmlns:p14="http://schemas.microsoft.com/office/powerpoint/2010/main" val="9342124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B7E0E3-2968-B14E-8902-64BA2B69C965}" type="datetimeFigureOut">
              <a:rPr lang="en-US" smtClean="0"/>
              <a:t>3/11/25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6CC1CA-D8E9-9645-A41E-286B448A345E}" type="slidenum">
              <a:rPr lang="en-US" smtClean="0"/>
              <a:t>‹#›</a:t>
            </a:fld>
            <a:endParaRPr lang="en-US"/>
          </a:p>
        </p:txBody>
      </p:sp>
    </p:spTree>
    <p:extLst>
      <p:ext uri="{BB962C8B-B14F-4D97-AF65-F5344CB8AC3E}">
        <p14:creationId xmlns:p14="http://schemas.microsoft.com/office/powerpoint/2010/main" val="32035237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4267"/>
            </a:lvl1pPr>
          </a:lstStyle>
          <a:p>
            <a:r>
              <a:rPr lang="en-US"/>
              <a:t>Click to edit Master title style</a:t>
            </a:r>
          </a:p>
        </p:txBody>
      </p:sp>
      <p:sp>
        <p:nvSpPr>
          <p:cNvPr id="3" name="Content Placeholder 2"/>
          <p:cNvSpPr>
            <a:spLocks noGrp="1"/>
          </p:cNvSpPr>
          <p:nvPr>
            <p:ph idx="1"/>
          </p:nvPr>
        </p:nvSpPr>
        <p:spPr>
          <a:xfrm>
            <a:off x="5183717" y="988485"/>
            <a:ext cx="6172200" cy="48725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p:cNvSpPr>
            <a:spLocks noGrp="1"/>
          </p:cNvSpPr>
          <p:nvPr>
            <p:ph type="dt" sz="half" idx="10"/>
          </p:nvPr>
        </p:nvSpPr>
        <p:spPr/>
        <p:txBody>
          <a:bodyPr/>
          <a:lstStyle/>
          <a:p>
            <a:fld id="{14B7E0E3-2968-B14E-8902-64BA2B69C965}" type="datetimeFigureOut">
              <a:rPr lang="en-US" smtClean="0"/>
              <a:t>3/11/25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6CC1CA-D8E9-9645-A41E-286B448A345E}" type="slidenum">
              <a:rPr lang="en-US" smtClean="0"/>
              <a:t>‹#›</a:t>
            </a:fld>
            <a:endParaRPr lang="en-US"/>
          </a:p>
        </p:txBody>
      </p:sp>
    </p:spTree>
    <p:extLst>
      <p:ext uri="{BB962C8B-B14F-4D97-AF65-F5344CB8AC3E}">
        <p14:creationId xmlns:p14="http://schemas.microsoft.com/office/powerpoint/2010/main" val="42081317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4267"/>
            </a:lvl1pPr>
          </a:lstStyle>
          <a:p>
            <a:r>
              <a:rPr lang="en-US"/>
              <a:t>Click to edit Master title style</a:t>
            </a:r>
          </a:p>
        </p:txBody>
      </p:sp>
      <p:sp>
        <p:nvSpPr>
          <p:cNvPr id="3" name="Picture Placeholder 2"/>
          <p:cNvSpPr>
            <a:spLocks noGrp="1"/>
          </p:cNvSpPr>
          <p:nvPr>
            <p:ph type="pic" idx="1"/>
          </p:nvPr>
        </p:nvSpPr>
        <p:spPr>
          <a:xfrm>
            <a:off x="5183717" y="988485"/>
            <a:ext cx="6172200" cy="487256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840318" y="2057400"/>
            <a:ext cx="3932767" cy="381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p:cNvSpPr>
            <a:spLocks noGrp="1"/>
          </p:cNvSpPr>
          <p:nvPr>
            <p:ph type="dt" sz="half" idx="10"/>
          </p:nvPr>
        </p:nvSpPr>
        <p:spPr/>
        <p:txBody>
          <a:bodyPr/>
          <a:lstStyle/>
          <a:p>
            <a:fld id="{14B7E0E3-2968-B14E-8902-64BA2B69C965}" type="datetimeFigureOut">
              <a:rPr lang="en-US" smtClean="0"/>
              <a:t>3/11/25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6CC1CA-D8E9-9645-A41E-286B448A345E}" type="slidenum">
              <a:rPr lang="en-US" smtClean="0"/>
              <a:t>‹#›</a:t>
            </a:fld>
            <a:endParaRPr lang="en-US"/>
          </a:p>
        </p:txBody>
      </p:sp>
    </p:spTree>
    <p:extLst>
      <p:ext uri="{BB962C8B-B14F-4D97-AF65-F5344CB8AC3E}">
        <p14:creationId xmlns:p14="http://schemas.microsoft.com/office/powerpoint/2010/main" val="94338265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B7E0E3-2968-B14E-8902-64BA2B69C965}" type="datetimeFigureOut">
              <a:rPr lang="en-US" smtClean="0"/>
              <a:t>3/11/25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6CC1CA-D8E9-9645-A41E-286B448A345E}" type="slidenum">
              <a:rPr lang="en-US" smtClean="0"/>
              <a:t>‹#›</a:t>
            </a:fld>
            <a:endParaRPr lang="en-US"/>
          </a:p>
        </p:txBody>
      </p:sp>
    </p:spTree>
    <p:extLst>
      <p:ext uri="{BB962C8B-B14F-4D97-AF65-F5344CB8AC3E}">
        <p14:creationId xmlns:p14="http://schemas.microsoft.com/office/powerpoint/2010/main" val="56049997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6185"/>
            <a:ext cx="2628900" cy="581024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6185"/>
            <a:ext cx="7683500" cy="581024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B7E0E3-2968-B14E-8902-64BA2B69C965}" type="datetimeFigureOut">
              <a:rPr lang="en-US" smtClean="0"/>
              <a:t>3/11/25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6CC1CA-D8E9-9645-A41E-286B448A345E}" type="slidenum">
              <a:rPr lang="en-US" smtClean="0"/>
              <a:t>‹#›</a:t>
            </a:fld>
            <a:endParaRPr lang="en-US"/>
          </a:p>
        </p:txBody>
      </p:sp>
    </p:spTree>
    <p:extLst>
      <p:ext uri="{BB962C8B-B14F-4D97-AF65-F5344CB8AC3E}">
        <p14:creationId xmlns:p14="http://schemas.microsoft.com/office/powerpoint/2010/main" val="14598376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2B6D4-944E-034C-8440-3D73EA0A7F84}"/>
              </a:ext>
            </a:extLst>
          </p:cNvPr>
          <p:cNvSpPr>
            <a:spLocks noGrp="1"/>
          </p:cNvSpPr>
          <p:nvPr>
            <p:ph type="title"/>
          </p:nvPr>
        </p:nvSpPr>
        <p:spPr>
          <a:xfrm>
            <a:off x="609600" y="545432"/>
            <a:ext cx="10972800" cy="875563"/>
          </a:xfrm>
        </p:spPr>
        <p:txBody>
          <a:bodyPr/>
          <a:lstStyle>
            <a:lvl1pPr>
              <a:defRPr b="0" i="0">
                <a:latin typeface="Montserrat" pitchFamily="2" charset="77"/>
              </a:defRPr>
            </a:lvl1pPr>
          </a:lstStyle>
          <a:p>
            <a:r>
              <a:rPr lang="en-US"/>
              <a:t>Click to edit Master title style</a:t>
            </a:r>
          </a:p>
        </p:txBody>
      </p:sp>
      <p:sp>
        <p:nvSpPr>
          <p:cNvPr id="5" name="Subtitle">
            <a:extLst>
              <a:ext uri="{FF2B5EF4-FFF2-40B4-BE49-F238E27FC236}">
                <a16:creationId xmlns:a16="http://schemas.microsoft.com/office/drawing/2014/main" id="{725B6C17-23FC-404A-9860-42D139F32D92}"/>
              </a:ext>
            </a:extLst>
          </p:cNvPr>
          <p:cNvSpPr>
            <a:spLocks noGrp="1"/>
          </p:cNvSpPr>
          <p:nvPr>
            <p:ph type="subTitle" sz="quarter" idx="15" hasCustomPrompt="1"/>
          </p:nvPr>
        </p:nvSpPr>
        <p:spPr>
          <a:xfrm>
            <a:off x="609600" y="1421000"/>
            <a:ext cx="10972800" cy="585600"/>
          </a:xfrm>
        </p:spPr>
        <p:txBody>
          <a:bodyPr/>
          <a:lstStyle>
            <a:lvl1pPr>
              <a:defRPr b="0" i="0" baseline="0">
                <a:solidFill>
                  <a:schemeClr val="tx2"/>
                </a:solidFill>
                <a:latin typeface="Montserrat" pitchFamily="2" charset="77"/>
              </a:defRPr>
            </a:lvl1pPr>
            <a:lvl2pPr>
              <a:defRPr baseline="0"/>
            </a:lvl2pPr>
            <a:lvl3pPr>
              <a:defRPr baseline="0"/>
            </a:lvl3pPr>
            <a:lvl4pPr>
              <a:defRPr baseline="0"/>
            </a:lvl4pPr>
            <a:lvl5pPr>
              <a:defRPr baseline="0"/>
            </a:lvl5pPr>
          </a:lstStyle>
          <a:p>
            <a:pPr lvl="0"/>
            <a:r>
              <a:rPr lang="en-US" err="1"/>
              <a:t>Subheader</a:t>
            </a:r>
            <a:r>
              <a:rPr lang="en-US"/>
              <a:t> Text</a:t>
            </a:r>
          </a:p>
        </p:txBody>
      </p:sp>
    </p:spTree>
    <p:extLst>
      <p:ext uri="{BB962C8B-B14F-4D97-AF65-F5344CB8AC3E}">
        <p14:creationId xmlns:p14="http://schemas.microsoft.com/office/powerpoint/2010/main" val="315220496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1833"/>
            <a:ext cx="9144000" cy="2387600"/>
          </a:xfrm>
        </p:spPr>
        <p:txBody>
          <a:bodyPr anchor="b"/>
          <a:lstStyle>
            <a:lvl1pPr algn="ctr">
              <a:defRPr sz="8000"/>
            </a:lvl1pPr>
          </a:lstStyle>
          <a:p>
            <a:r>
              <a:rPr lang="en-US"/>
              <a:t>Click to edit Master title style</a:t>
            </a:r>
          </a:p>
        </p:txBody>
      </p:sp>
      <p:sp>
        <p:nvSpPr>
          <p:cNvPr id="3" name="Subtitle 2"/>
          <p:cNvSpPr>
            <a:spLocks noGrp="1"/>
          </p:cNvSpPr>
          <p:nvPr>
            <p:ph type="subTitle" idx="1"/>
          </p:nvPr>
        </p:nvSpPr>
        <p:spPr>
          <a:xfrm>
            <a:off x="1524000" y="3602568"/>
            <a:ext cx="9144000" cy="165523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p:cNvSpPr>
            <a:spLocks noGrp="1"/>
          </p:cNvSpPr>
          <p:nvPr>
            <p:ph type="dt" sz="half" idx="10"/>
          </p:nvPr>
        </p:nvSpPr>
        <p:spPr/>
        <p:txBody>
          <a:bodyPr/>
          <a:lstStyle/>
          <a:p>
            <a:fld id="{FB377CA9-9527-8A44-8BFB-95874792BD15}" type="datetimeFigureOut">
              <a:rPr lang="en-US" smtClean="0"/>
              <a:t>3/11/25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07A0A6-9E92-AD4F-BCA5-F497F11A72C7}" type="slidenum">
              <a:rPr lang="en-US" smtClean="0"/>
              <a:t>‹#›</a:t>
            </a:fld>
            <a:endParaRPr lang="en-US"/>
          </a:p>
        </p:txBody>
      </p:sp>
    </p:spTree>
    <p:extLst>
      <p:ext uri="{BB962C8B-B14F-4D97-AF65-F5344CB8AC3E}">
        <p14:creationId xmlns:p14="http://schemas.microsoft.com/office/powerpoint/2010/main" val="73013790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377CA9-9527-8A44-8BFB-95874792BD15}" type="datetimeFigureOut">
              <a:rPr lang="en-US" smtClean="0"/>
              <a:t>3/11/25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07A0A6-9E92-AD4F-BCA5-F497F11A72C7}" type="slidenum">
              <a:rPr lang="en-US" smtClean="0"/>
              <a:t>‹#›</a:t>
            </a:fld>
            <a:endParaRPr lang="en-US"/>
          </a:p>
        </p:txBody>
      </p:sp>
    </p:spTree>
    <p:extLst>
      <p:ext uri="{BB962C8B-B14F-4D97-AF65-F5344CB8AC3E}">
        <p14:creationId xmlns:p14="http://schemas.microsoft.com/office/powerpoint/2010/main" val="355536413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267"/>
            <a:ext cx="10515600" cy="2853267"/>
          </a:xfrm>
        </p:spPr>
        <p:txBody>
          <a:bodyPr anchor="b"/>
          <a:lstStyle>
            <a:lvl1pPr>
              <a:defRPr sz="8000"/>
            </a:lvl1pPr>
          </a:lstStyle>
          <a:p>
            <a:r>
              <a:rPr lang="en-US"/>
              <a:t>Click to edit Master title style</a:t>
            </a:r>
          </a:p>
        </p:txBody>
      </p:sp>
      <p:sp>
        <p:nvSpPr>
          <p:cNvPr id="3" name="Text Placeholder 2"/>
          <p:cNvSpPr>
            <a:spLocks noGrp="1"/>
          </p:cNvSpPr>
          <p:nvPr>
            <p:ph type="body" idx="1"/>
          </p:nvPr>
        </p:nvSpPr>
        <p:spPr>
          <a:xfrm>
            <a:off x="831851" y="4588934"/>
            <a:ext cx="10515600" cy="1500717"/>
          </a:xfr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B377CA9-9527-8A44-8BFB-95874792BD15}" type="datetimeFigureOut">
              <a:rPr lang="en-US" smtClean="0"/>
              <a:t>3/11/25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07A0A6-9E92-AD4F-BCA5-F497F11A72C7}" type="slidenum">
              <a:rPr lang="en-US" smtClean="0"/>
              <a:t>‹#›</a:t>
            </a:fld>
            <a:endParaRPr lang="en-US"/>
          </a:p>
        </p:txBody>
      </p:sp>
    </p:spTree>
    <p:extLst>
      <p:ext uri="{BB962C8B-B14F-4D97-AF65-F5344CB8AC3E}">
        <p14:creationId xmlns:p14="http://schemas.microsoft.com/office/powerpoint/2010/main" val="161176080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6684"/>
            <a:ext cx="5156200" cy="4349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6684"/>
            <a:ext cx="5156200" cy="4349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B377CA9-9527-8A44-8BFB-95874792BD15}" type="datetimeFigureOut">
              <a:rPr lang="en-US" smtClean="0"/>
              <a:t>3/11/25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07A0A6-9E92-AD4F-BCA5-F497F11A72C7}" type="slidenum">
              <a:rPr lang="en-US" smtClean="0"/>
              <a:t>‹#›</a:t>
            </a:fld>
            <a:endParaRPr lang="en-US"/>
          </a:p>
        </p:txBody>
      </p:sp>
    </p:spTree>
    <p:extLst>
      <p:ext uri="{BB962C8B-B14F-4D97-AF65-F5344CB8AC3E}">
        <p14:creationId xmlns:p14="http://schemas.microsoft.com/office/powerpoint/2010/main" val="9651029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6185"/>
            <a:ext cx="10515600" cy="1325033"/>
          </a:xfrm>
        </p:spPr>
        <p:txBody>
          <a:bodyPr/>
          <a:lstStyle/>
          <a:p>
            <a:r>
              <a:rPr lang="en-US"/>
              <a:t>Click to edit Master title style</a:t>
            </a:r>
          </a:p>
        </p:txBody>
      </p:sp>
      <p:sp>
        <p:nvSpPr>
          <p:cNvPr id="3" name="Text Placeholder 2"/>
          <p:cNvSpPr>
            <a:spLocks noGrp="1"/>
          </p:cNvSpPr>
          <p:nvPr>
            <p:ph type="body" idx="1"/>
          </p:nvPr>
        </p:nvSpPr>
        <p:spPr>
          <a:xfrm>
            <a:off x="840318" y="1680634"/>
            <a:ext cx="5158316" cy="825500"/>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840318" y="2506133"/>
            <a:ext cx="5158316" cy="368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0634"/>
            <a:ext cx="5183717" cy="825500"/>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72200" y="2506133"/>
            <a:ext cx="5183717" cy="368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B377CA9-9527-8A44-8BFB-95874792BD15}" type="datetimeFigureOut">
              <a:rPr lang="en-US" smtClean="0"/>
              <a:t>3/11/25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07A0A6-9E92-AD4F-BCA5-F497F11A72C7}" type="slidenum">
              <a:rPr lang="en-US" smtClean="0"/>
              <a:t>‹#›</a:t>
            </a:fld>
            <a:endParaRPr lang="en-US"/>
          </a:p>
        </p:txBody>
      </p:sp>
    </p:spTree>
    <p:extLst>
      <p:ext uri="{BB962C8B-B14F-4D97-AF65-F5344CB8AC3E}">
        <p14:creationId xmlns:p14="http://schemas.microsoft.com/office/powerpoint/2010/main" val="276124323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B377CA9-9527-8A44-8BFB-95874792BD15}" type="datetimeFigureOut">
              <a:rPr lang="en-US" smtClean="0"/>
              <a:t>3/11/25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07A0A6-9E92-AD4F-BCA5-F497F11A72C7}" type="slidenum">
              <a:rPr lang="en-US" smtClean="0"/>
              <a:t>‹#›</a:t>
            </a:fld>
            <a:endParaRPr lang="en-US"/>
          </a:p>
        </p:txBody>
      </p:sp>
    </p:spTree>
    <p:extLst>
      <p:ext uri="{BB962C8B-B14F-4D97-AF65-F5344CB8AC3E}">
        <p14:creationId xmlns:p14="http://schemas.microsoft.com/office/powerpoint/2010/main" val="21883259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377CA9-9527-8A44-8BFB-95874792BD15}" type="datetimeFigureOut">
              <a:rPr lang="en-US" smtClean="0"/>
              <a:t>3/11/25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07A0A6-9E92-AD4F-BCA5-F497F11A72C7}" type="slidenum">
              <a:rPr lang="en-US" smtClean="0"/>
              <a:t>‹#›</a:t>
            </a:fld>
            <a:endParaRPr lang="en-US"/>
          </a:p>
        </p:txBody>
      </p:sp>
    </p:spTree>
    <p:extLst>
      <p:ext uri="{BB962C8B-B14F-4D97-AF65-F5344CB8AC3E}">
        <p14:creationId xmlns:p14="http://schemas.microsoft.com/office/powerpoint/2010/main" val="23577726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4267"/>
            </a:lvl1pPr>
          </a:lstStyle>
          <a:p>
            <a:r>
              <a:rPr lang="en-US"/>
              <a:t>Click to edit Master title style</a:t>
            </a:r>
          </a:p>
        </p:txBody>
      </p:sp>
      <p:sp>
        <p:nvSpPr>
          <p:cNvPr id="3" name="Content Placeholder 2"/>
          <p:cNvSpPr>
            <a:spLocks noGrp="1"/>
          </p:cNvSpPr>
          <p:nvPr>
            <p:ph idx="1"/>
          </p:nvPr>
        </p:nvSpPr>
        <p:spPr>
          <a:xfrm>
            <a:off x="5183717" y="988485"/>
            <a:ext cx="6172200" cy="48725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p:cNvSpPr>
            <a:spLocks noGrp="1"/>
          </p:cNvSpPr>
          <p:nvPr>
            <p:ph type="dt" sz="half" idx="10"/>
          </p:nvPr>
        </p:nvSpPr>
        <p:spPr/>
        <p:txBody>
          <a:bodyPr/>
          <a:lstStyle/>
          <a:p>
            <a:fld id="{FB377CA9-9527-8A44-8BFB-95874792BD15}" type="datetimeFigureOut">
              <a:rPr lang="en-US" smtClean="0"/>
              <a:t>3/11/25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07A0A6-9E92-AD4F-BCA5-F497F11A72C7}" type="slidenum">
              <a:rPr lang="en-US" smtClean="0"/>
              <a:t>‹#›</a:t>
            </a:fld>
            <a:endParaRPr lang="en-US"/>
          </a:p>
        </p:txBody>
      </p:sp>
    </p:spTree>
    <p:extLst>
      <p:ext uri="{BB962C8B-B14F-4D97-AF65-F5344CB8AC3E}">
        <p14:creationId xmlns:p14="http://schemas.microsoft.com/office/powerpoint/2010/main" val="429474132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4267"/>
            </a:lvl1pPr>
          </a:lstStyle>
          <a:p>
            <a:r>
              <a:rPr lang="en-US"/>
              <a:t>Click to edit Master title style</a:t>
            </a:r>
          </a:p>
        </p:txBody>
      </p:sp>
      <p:sp>
        <p:nvSpPr>
          <p:cNvPr id="3" name="Picture Placeholder 2"/>
          <p:cNvSpPr>
            <a:spLocks noGrp="1"/>
          </p:cNvSpPr>
          <p:nvPr>
            <p:ph type="pic" idx="1"/>
          </p:nvPr>
        </p:nvSpPr>
        <p:spPr>
          <a:xfrm>
            <a:off x="5183717" y="988485"/>
            <a:ext cx="6172200" cy="487256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840318" y="2057400"/>
            <a:ext cx="3932767" cy="381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p:cNvSpPr>
            <a:spLocks noGrp="1"/>
          </p:cNvSpPr>
          <p:nvPr>
            <p:ph type="dt" sz="half" idx="10"/>
          </p:nvPr>
        </p:nvSpPr>
        <p:spPr/>
        <p:txBody>
          <a:bodyPr/>
          <a:lstStyle/>
          <a:p>
            <a:fld id="{FB377CA9-9527-8A44-8BFB-95874792BD15}" type="datetimeFigureOut">
              <a:rPr lang="en-US" smtClean="0"/>
              <a:t>3/11/25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07A0A6-9E92-AD4F-BCA5-F497F11A72C7}" type="slidenum">
              <a:rPr lang="en-US" smtClean="0"/>
              <a:t>‹#›</a:t>
            </a:fld>
            <a:endParaRPr lang="en-US"/>
          </a:p>
        </p:txBody>
      </p:sp>
    </p:spTree>
    <p:extLst>
      <p:ext uri="{BB962C8B-B14F-4D97-AF65-F5344CB8AC3E}">
        <p14:creationId xmlns:p14="http://schemas.microsoft.com/office/powerpoint/2010/main" val="356436089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377CA9-9527-8A44-8BFB-95874792BD15}" type="datetimeFigureOut">
              <a:rPr lang="en-US" smtClean="0"/>
              <a:t>3/11/25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07A0A6-9E92-AD4F-BCA5-F497F11A72C7}" type="slidenum">
              <a:rPr lang="en-US" smtClean="0"/>
              <a:t>‹#›</a:t>
            </a:fld>
            <a:endParaRPr lang="en-US"/>
          </a:p>
        </p:txBody>
      </p:sp>
    </p:spTree>
    <p:extLst>
      <p:ext uri="{BB962C8B-B14F-4D97-AF65-F5344CB8AC3E}">
        <p14:creationId xmlns:p14="http://schemas.microsoft.com/office/powerpoint/2010/main" val="31297377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mp; Body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2B6D4-944E-034C-8440-3D73EA0A7F84}"/>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99291837-AEAC-AE4F-B997-7DF14CC538F4}"/>
              </a:ext>
            </a:extLst>
          </p:cNvPr>
          <p:cNvSpPr>
            <a:spLocks noGrp="1"/>
          </p:cNvSpPr>
          <p:nvPr>
            <p:ph type="body" sz="quarter" idx="11" hasCustomPrompt="1"/>
          </p:nvPr>
        </p:nvSpPr>
        <p:spPr>
          <a:xfrm>
            <a:off x="609600" y="2209800"/>
            <a:ext cx="10972800" cy="3657600"/>
          </a:xfrm>
        </p:spPr>
        <p:txBody>
          <a:bodyPr numCol="2" spcCol="365760">
            <a:normAutofit/>
          </a:bodyPr>
          <a:lstStyle>
            <a:lvl1pPr marL="0" marR="0" indent="0" algn="l" defTabSz="609585" rtl="0" eaLnBrk="1" fontAlgn="auto" latinLnBrk="0" hangingPunct="1">
              <a:lnSpc>
                <a:spcPct val="100000"/>
              </a:lnSpc>
              <a:spcBef>
                <a:spcPts val="1333"/>
              </a:spcBef>
              <a:spcAft>
                <a:spcPts val="0"/>
              </a:spcAft>
              <a:buClr>
                <a:schemeClr val="tx2"/>
              </a:buClr>
              <a:buSzTx/>
              <a:buFont typeface="Arial" panose="020B0604020202020204" pitchFamily="34" charset="0"/>
              <a:buNone/>
              <a:tabLst/>
              <a:defRPr lang="en-US" sz="1600" b="0" i="0" smtClean="0">
                <a:effectLst/>
              </a:defRPr>
            </a:lvl1pPr>
            <a:lvl2pPr marL="243834" marR="0" indent="0" algn="l" defTabSz="609585" rtl="0" eaLnBrk="1" fontAlgn="auto" latinLnBrk="0" hangingPunct="1">
              <a:lnSpc>
                <a:spcPct val="100000"/>
              </a:lnSpc>
              <a:spcBef>
                <a:spcPts val="1333"/>
              </a:spcBef>
              <a:spcAft>
                <a:spcPts val="0"/>
              </a:spcAft>
              <a:buClr>
                <a:schemeClr val="tx2"/>
              </a:buClr>
              <a:buSzTx/>
              <a:buFont typeface="System Font Regular"/>
              <a:buNone/>
              <a:tabLst/>
              <a:defRPr/>
            </a:lvl2pPr>
            <a:lvl3pPr marL="487668" marR="0" indent="0" algn="l" defTabSz="609585" rtl="0" eaLnBrk="1" fontAlgn="auto" latinLnBrk="0" hangingPunct="1">
              <a:lnSpc>
                <a:spcPct val="100000"/>
              </a:lnSpc>
              <a:spcBef>
                <a:spcPts val="1333"/>
              </a:spcBef>
              <a:spcAft>
                <a:spcPts val="0"/>
              </a:spcAft>
              <a:buClr>
                <a:schemeClr val="tx2"/>
              </a:buClr>
              <a:buSzTx/>
              <a:buFont typeface="System Font Regular"/>
              <a:buNone/>
              <a:tabLst/>
              <a:defRPr/>
            </a:lvl3pPr>
            <a:lvl4pPr marL="990575" indent="-259074">
              <a:buFont typeface="System Font Regular"/>
              <a:buChar char="⁃"/>
              <a:defRPr/>
            </a:lvl4pPr>
            <a:lvl5pPr marL="990575" indent="-259074">
              <a:buFont typeface="System Font Regular"/>
              <a:buChar char="⁃"/>
              <a:defRPr/>
            </a:lvl5pPr>
          </a:lstStyle>
          <a:p>
            <a:pPr lvl="0"/>
            <a:r>
              <a:rPr lang="en-US"/>
              <a:t>Felis </a:t>
            </a:r>
            <a:r>
              <a:rPr lang="en-US" err="1"/>
              <a:t>eget</a:t>
            </a:r>
            <a:r>
              <a:rPr lang="en-US"/>
              <a:t> </a:t>
            </a:r>
            <a:r>
              <a:rPr lang="en-US" err="1"/>
              <a:t>velit</a:t>
            </a:r>
            <a:r>
              <a:rPr lang="en-US"/>
              <a:t> </a:t>
            </a:r>
            <a:r>
              <a:rPr lang="en-US" err="1"/>
              <a:t>aliquet</a:t>
            </a:r>
            <a:r>
              <a:rPr lang="en-US"/>
              <a:t> </a:t>
            </a:r>
            <a:r>
              <a:rPr lang="en-US" err="1"/>
              <a:t>sagittis</a:t>
            </a:r>
            <a:r>
              <a:rPr lang="en-US"/>
              <a:t> id </a:t>
            </a:r>
            <a:r>
              <a:rPr lang="en-US" err="1"/>
              <a:t>consectetur</a:t>
            </a:r>
            <a:r>
              <a:rPr lang="en-US"/>
              <a:t>. </a:t>
            </a:r>
            <a:r>
              <a:rPr lang="en-US" err="1"/>
              <a:t>Praesent</a:t>
            </a:r>
            <a:r>
              <a:rPr lang="en-US"/>
              <a:t> </a:t>
            </a:r>
            <a:r>
              <a:rPr lang="en-US" err="1"/>
              <a:t>tristique</a:t>
            </a:r>
            <a:r>
              <a:rPr lang="en-US"/>
              <a:t> magna sit </a:t>
            </a:r>
            <a:r>
              <a:rPr lang="en-US" err="1"/>
              <a:t>amet</a:t>
            </a:r>
            <a:r>
              <a:rPr lang="en-US"/>
              <a:t> </a:t>
            </a:r>
            <a:r>
              <a:rPr lang="en-US" err="1"/>
              <a:t>purus</a:t>
            </a:r>
            <a:r>
              <a:rPr lang="en-US"/>
              <a:t>. Sem et </a:t>
            </a:r>
            <a:r>
              <a:rPr lang="en-US" err="1"/>
              <a:t>tortor</a:t>
            </a:r>
            <a:r>
              <a:rPr lang="en-US"/>
              <a:t> </a:t>
            </a:r>
            <a:r>
              <a:rPr lang="en-US" err="1"/>
              <a:t>consequat</a:t>
            </a:r>
            <a:r>
              <a:rPr lang="en-US"/>
              <a:t> id porta </a:t>
            </a:r>
            <a:r>
              <a:rPr lang="en-US" err="1"/>
              <a:t>nibh</a:t>
            </a:r>
            <a:r>
              <a:rPr lang="en-US"/>
              <a:t> </a:t>
            </a:r>
            <a:r>
              <a:rPr lang="en-US" err="1"/>
              <a:t>venenatis</a:t>
            </a:r>
            <a:r>
              <a:rPr lang="en-US"/>
              <a:t> </a:t>
            </a:r>
            <a:r>
              <a:rPr lang="en-US" err="1"/>
              <a:t>cras</a:t>
            </a:r>
            <a:r>
              <a:rPr lang="en-US"/>
              <a:t> sed. Ut </a:t>
            </a:r>
            <a:r>
              <a:rPr lang="en-US" err="1"/>
              <a:t>sem</a:t>
            </a:r>
            <a:r>
              <a:rPr lang="en-US"/>
              <a:t> </a:t>
            </a:r>
            <a:r>
              <a:rPr lang="en-US" err="1"/>
              <a:t>viverra</a:t>
            </a:r>
            <a:r>
              <a:rPr lang="en-US"/>
              <a:t> </a:t>
            </a:r>
            <a:r>
              <a:rPr lang="en-US" err="1"/>
              <a:t>aliquet</a:t>
            </a:r>
            <a:r>
              <a:rPr lang="en-US"/>
              <a:t> </a:t>
            </a:r>
            <a:r>
              <a:rPr lang="en-US" err="1"/>
              <a:t>eget</a:t>
            </a:r>
            <a:r>
              <a:rPr lang="en-US"/>
              <a:t> sit </a:t>
            </a:r>
            <a:r>
              <a:rPr lang="en-US" err="1"/>
              <a:t>amet</a:t>
            </a:r>
            <a:r>
              <a:rPr lang="en-US"/>
              <a:t> </a:t>
            </a:r>
            <a:r>
              <a:rPr lang="en-US" err="1"/>
              <a:t>tellus</a:t>
            </a:r>
            <a:r>
              <a:rPr lang="en-US"/>
              <a:t> </a:t>
            </a:r>
            <a:r>
              <a:rPr lang="en-US" err="1"/>
              <a:t>cras</a:t>
            </a:r>
            <a:r>
              <a:rPr lang="en-US"/>
              <a:t>. </a:t>
            </a:r>
            <a:r>
              <a:rPr lang="en-US" err="1"/>
              <a:t>Scelerisque</a:t>
            </a:r>
            <a:r>
              <a:rPr lang="en-US"/>
              <a:t> </a:t>
            </a:r>
            <a:r>
              <a:rPr lang="en-US" err="1"/>
              <a:t>felis</a:t>
            </a:r>
            <a:r>
              <a:rPr lang="en-US"/>
              <a:t> </a:t>
            </a:r>
            <a:r>
              <a:rPr lang="en-US" err="1"/>
              <a:t>imperdiet</a:t>
            </a:r>
            <a:r>
              <a:rPr lang="en-US"/>
              <a:t> </a:t>
            </a:r>
            <a:r>
              <a:rPr lang="en-US" err="1"/>
              <a:t>proin</a:t>
            </a:r>
            <a:r>
              <a:rPr lang="en-US"/>
              <a:t> fermentum </a:t>
            </a:r>
            <a:r>
              <a:rPr lang="en-US" err="1"/>
              <a:t>leo</a:t>
            </a:r>
            <a:r>
              <a:rPr lang="en-US"/>
              <a:t> vel </a:t>
            </a:r>
            <a:r>
              <a:rPr lang="en-US" err="1"/>
              <a:t>orci</a:t>
            </a:r>
            <a:r>
              <a:rPr lang="en-US"/>
              <a:t> porta non. </a:t>
            </a:r>
          </a:p>
          <a:p>
            <a:pPr lvl="0"/>
            <a:r>
              <a:rPr lang="en-US" err="1"/>
              <a:t>Amet</a:t>
            </a:r>
            <a:r>
              <a:rPr lang="en-US"/>
              <a:t> </a:t>
            </a:r>
            <a:r>
              <a:rPr lang="en-US" err="1"/>
              <a:t>luctus</a:t>
            </a:r>
            <a:r>
              <a:rPr lang="en-US"/>
              <a:t> </a:t>
            </a:r>
            <a:r>
              <a:rPr lang="en-US" err="1"/>
              <a:t>venenatis</a:t>
            </a:r>
            <a:r>
              <a:rPr lang="en-US"/>
              <a:t> </a:t>
            </a:r>
            <a:r>
              <a:rPr lang="en-US" err="1"/>
              <a:t>lectus</a:t>
            </a:r>
            <a:r>
              <a:rPr lang="en-US"/>
              <a:t> magna </a:t>
            </a:r>
            <a:r>
              <a:rPr lang="en-US" err="1"/>
              <a:t>fringilla</a:t>
            </a:r>
            <a:r>
              <a:rPr lang="en-US"/>
              <a:t> </a:t>
            </a:r>
            <a:r>
              <a:rPr lang="en-US" err="1"/>
              <a:t>urna</a:t>
            </a:r>
            <a:r>
              <a:rPr lang="en-US"/>
              <a:t> </a:t>
            </a:r>
            <a:r>
              <a:rPr lang="en-US" err="1"/>
              <a:t>porttitor</a:t>
            </a:r>
            <a:r>
              <a:rPr lang="en-US"/>
              <a:t> </a:t>
            </a:r>
            <a:r>
              <a:rPr lang="en-US" err="1"/>
              <a:t>rhoncus</a:t>
            </a:r>
            <a:r>
              <a:rPr lang="en-US"/>
              <a:t>. </a:t>
            </a:r>
            <a:r>
              <a:rPr lang="en-US" err="1"/>
              <a:t>Nisl</a:t>
            </a:r>
            <a:r>
              <a:rPr lang="en-US"/>
              <a:t> </a:t>
            </a:r>
            <a:r>
              <a:rPr lang="en-US" err="1"/>
              <a:t>tincidunt</a:t>
            </a:r>
            <a:r>
              <a:rPr lang="en-US"/>
              <a:t> </a:t>
            </a:r>
            <a:r>
              <a:rPr lang="en-US" err="1"/>
              <a:t>eget</a:t>
            </a:r>
            <a:r>
              <a:rPr lang="en-US"/>
              <a:t> </a:t>
            </a:r>
            <a:r>
              <a:rPr lang="en-US" err="1"/>
              <a:t>nullam</a:t>
            </a:r>
            <a:r>
              <a:rPr lang="en-US"/>
              <a:t> non nisi. Integer </a:t>
            </a:r>
            <a:r>
              <a:rPr lang="en-US" err="1"/>
              <a:t>feugiat</a:t>
            </a:r>
            <a:r>
              <a:rPr lang="en-US"/>
              <a:t> </a:t>
            </a:r>
            <a:r>
              <a:rPr lang="en-US" err="1"/>
              <a:t>scelerisque</a:t>
            </a:r>
            <a:r>
              <a:rPr lang="en-US"/>
              <a:t> </a:t>
            </a:r>
            <a:r>
              <a:rPr lang="en-US" err="1"/>
              <a:t>varius</a:t>
            </a:r>
            <a:r>
              <a:rPr lang="en-US"/>
              <a:t> </a:t>
            </a:r>
            <a:r>
              <a:rPr lang="en-US" err="1"/>
              <a:t>morbi</a:t>
            </a:r>
            <a:r>
              <a:rPr lang="en-US"/>
              <a:t> </a:t>
            </a:r>
            <a:r>
              <a:rPr lang="en-US" err="1"/>
              <a:t>enim</a:t>
            </a:r>
            <a:r>
              <a:rPr lang="en-US"/>
              <a:t>. </a:t>
            </a:r>
            <a:r>
              <a:rPr lang="en-US" err="1"/>
              <a:t>Molestie</a:t>
            </a:r>
            <a:r>
              <a:rPr lang="en-US"/>
              <a:t> at </a:t>
            </a:r>
            <a:r>
              <a:rPr lang="en-US" err="1"/>
              <a:t>elementum</a:t>
            </a:r>
            <a:r>
              <a:rPr lang="en-US"/>
              <a:t> </a:t>
            </a:r>
            <a:r>
              <a:rPr lang="en-US" err="1"/>
              <a:t>eu</a:t>
            </a:r>
            <a:r>
              <a:rPr lang="en-US"/>
              <a:t> </a:t>
            </a:r>
            <a:r>
              <a:rPr lang="en-US" err="1"/>
              <a:t>facilisis</a:t>
            </a:r>
            <a:r>
              <a:rPr lang="en-US"/>
              <a:t> sed </a:t>
            </a:r>
            <a:r>
              <a:rPr lang="en-US" err="1"/>
              <a:t>odio</a:t>
            </a:r>
            <a:r>
              <a:rPr lang="en-US"/>
              <a:t> </a:t>
            </a:r>
            <a:r>
              <a:rPr lang="en-US" err="1"/>
              <a:t>morbi</a:t>
            </a:r>
            <a:r>
              <a:rPr lang="en-US"/>
              <a:t> </a:t>
            </a:r>
            <a:r>
              <a:rPr lang="en-US" err="1"/>
              <a:t>quis</a:t>
            </a:r>
            <a:r>
              <a:rPr lang="en-US"/>
              <a:t>. </a:t>
            </a:r>
            <a:r>
              <a:rPr lang="en-US" err="1"/>
              <a:t>Volutpat</a:t>
            </a:r>
            <a:r>
              <a:rPr lang="en-US"/>
              <a:t> </a:t>
            </a:r>
            <a:r>
              <a:rPr lang="en-US" err="1"/>
              <a:t>est</a:t>
            </a:r>
            <a:r>
              <a:rPr lang="en-US"/>
              <a:t> </a:t>
            </a:r>
            <a:r>
              <a:rPr lang="en-US" err="1"/>
              <a:t>velit</a:t>
            </a:r>
            <a:r>
              <a:rPr lang="en-US"/>
              <a:t> </a:t>
            </a:r>
            <a:r>
              <a:rPr lang="en-US" err="1"/>
              <a:t>egestas</a:t>
            </a:r>
            <a:r>
              <a:rPr lang="en-US"/>
              <a:t> dui id </a:t>
            </a:r>
            <a:r>
              <a:rPr lang="en-US" err="1"/>
              <a:t>ornare</a:t>
            </a:r>
            <a:r>
              <a:rPr lang="en-US"/>
              <a:t> </a:t>
            </a:r>
            <a:r>
              <a:rPr lang="en-US" err="1"/>
              <a:t>arcu</a:t>
            </a:r>
            <a:r>
              <a:rPr lang="en-US"/>
              <a:t> </a:t>
            </a:r>
            <a:r>
              <a:rPr lang="en-US" err="1"/>
              <a:t>odio</a:t>
            </a:r>
            <a:r>
              <a:rPr lang="en-US"/>
              <a:t> </a:t>
            </a:r>
            <a:r>
              <a:rPr lang="en-US" err="1"/>
              <a:t>ut.</a:t>
            </a:r>
            <a:r>
              <a:rPr lang="en-US"/>
              <a:t> </a:t>
            </a:r>
            <a:r>
              <a:rPr lang="en-US" err="1"/>
              <a:t>Porttitor</a:t>
            </a:r>
            <a:r>
              <a:rPr lang="en-US"/>
              <a:t> </a:t>
            </a:r>
            <a:r>
              <a:rPr lang="en-US" err="1"/>
              <a:t>massa</a:t>
            </a:r>
            <a:r>
              <a:rPr lang="en-US"/>
              <a:t> id </a:t>
            </a:r>
            <a:r>
              <a:rPr lang="en-US" err="1"/>
              <a:t>neque</a:t>
            </a:r>
            <a:r>
              <a:rPr lang="en-US"/>
              <a:t> </a:t>
            </a:r>
            <a:r>
              <a:rPr lang="en-US" err="1"/>
              <a:t>aliquam</a:t>
            </a:r>
            <a:r>
              <a:rPr lang="en-US"/>
              <a:t>. </a:t>
            </a:r>
            <a:r>
              <a:rPr lang="en-US" err="1"/>
              <a:t>Facilisi</a:t>
            </a:r>
            <a:r>
              <a:rPr lang="en-US"/>
              <a:t> </a:t>
            </a:r>
            <a:r>
              <a:rPr lang="en-US" err="1"/>
              <a:t>morbi</a:t>
            </a:r>
            <a:r>
              <a:rPr lang="en-US"/>
              <a:t> tempus </a:t>
            </a:r>
            <a:r>
              <a:rPr lang="en-US" err="1"/>
              <a:t>iaculis</a:t>
            </a:r>
            <a:r>
              <a:rPr lang="en-US"/>
              <a:t> </a:t>
            </a:r>
            <a:r>
              <a:rPr lang="en-US" err="1"/>
              <a:t>urna</a:t>
            </a:r>
            <a:r>
              <a:rPr lang="en-US"/>
              <a:t> id </a:t>
            </a:r>
            <a:r>
              <a:rPr lang="en-US" err="1"/>
              <a:t>volutpat</a:t>
            </a:r>
            <a:r>
              <a:rPr lang="en-US"/>
              <a:t> </a:t>
            </a:r>
            <a:r>
              <a:rPr lang="en-US" err="1"/>
              <a:t>lacus</a:t>
            </a:r>
            <a:r>
              <a:rPr lang="en-US"/>
              <a:t> </a:t>
            </a:r>
            <a:r>
              <a:rPr lang="en-US" err="1"/>
              <a:t>laoreet</a:t>
            </a:r>
            <a:r>
              <a:rPr lang="en-US"/>
              <a:t> non. At </a:t>
            </a:r>
            <a:r>
              <a:rPr lang="en-US" err="1"/>
              <a:t>elementum</a:t>
            </a:r>
            <a:r>
              <a:rPr lang="en-US"/>
              <a:t> </a:t>
            </a:r>
            <a:r>
              <a:rPr lang="en-US" err="1"/>
              <a:t>eu</a:t>
            </a:r>
            <a:r>
              <a:rPr lang="en-US"/>
              <a:t> </a:t>
            </a:r>
            <a:r>
              <a:rPr lang="en-US" err="1"/>
              <a:t>facilisis</a:t>
            </a:r>
            <a:r>
              <a:rPr lang="en-US"/>
              <a:t> sed </a:t>
            </a:r>
            <a:r>
              <a:rPr lang="en-US" err="1"/>
              <a:t>odio</a:t>
            </a:r>
            <a:r>
              <a:rPr lang="en-US"/>
              <a:t> </a:t>
            </a:r>
            <a:r>
              <a:rPr lang="en-US" err="1"/>
              <a:t>morbi</a:t>
            </a:r>
            <a:r>
              <a:rPr lang="en-US"/>
              <a:t> </a:t>
            </a:r>
            <a:r>
              <a:rPr lang="en-US" err="1"/>
              <a:t>quis</a:t>
            </a:r>
            <a:r>
              <a:rPr lang="en-US"/>
              <a:t>. Ut </a:t>
            </a:r>
            <a:r>
              <a:rPr lang="en-US" err="1"/>
              <a:t>sem</a:t>
            </a:r>
            <a:r>
              <a:rPr lang="en-US"/>
              <a:t> </a:t>
            </a:r>
            <a:r>
              <a:rPr lang="en-US" err="1"/>
              <a:t>viverra</a:t>
            </a:r>
            <a:r>
              <a:rPr lang="en-US"/>
              <a:t> </a:t>
            </a:r>
            <a:r>
              <a:rPr lang="en-US" err="1"/>
              <a:t>aliquet</a:t>
            </a:r>
            <a:r>
              <a:rPr lang="en-US"/>
              <a:t> </a:t>
            </a:r>
            <a:r>
              <a:rPr lang="en-US" err="1"/>
              <a:t>eget</a:t>
            </a:r>
            <a:r>
              <a:rPr lang="en-US"/>
              <a:t> sit </a:t>
            </a:r>
            <a:r>
              <a:rPr lang="en-US" err="1"/>
              <a:t>amet</a:t>
            </a:r>
            <a:r>
              <a:rPr lang="en-US"/>
              <a:t>. </a:t>
            </a:r>
            <a:r>
              <a:rPr lang="en-US" err="1"/>
              <a:t>Hendrerit</a:t>
            </a:r>
            <a:r>
              <a:rPr lang="en-US"/>
              <a:t> gravida </a:t>
            </a:r>
            <a:r>
              <a:rPr lang="en-US" err="1"/>
              <a:t>rutrum</a:t>
            </a:r>
            <a:r>
              <a:rPr lang="en-US"/>
              <a:t> </a:t>
            </a:r>
            <a:r>
              <a:rPr lang="en-US" err="1"/>
              <a:t>quisque</a:t>
            </a:r>
            <a:r>
              <a:rPr lang="en-US"/>
              <a:t> non.</a:t>
            </a:r>
          </a:p>
          <a:p>
            <a:pPr lvl="0"/>
            <a:r>
              <a:rPr lang="en-US" err="1"/>
              <a:t>Commodo</a:t>
            </a:r>
            <a:r>
              <a:rPr lang="en-US"/>
              <a:t> </a:t>
            </a:r>
            <a:r>
              <a:rPr lang="en-US" err="1"/>
              <a:t>nulla</a:t>
            </a:r>
            <a:r>
              <a:rPr lang="en-US"/>
              <a:t> </a:t>
            </a:r>
            <a:r>
              <a:rPr lang="en-US" err="1"/>
              <a:t>facilisi</a:t>
            </a:r>
            <a:r>
              <a:rPr lang="en-US"/>
              <a:t> </a:t>
            </a:r>
            <a:r>
              <a:rPr lang="en-US" err="1"/>
              <a:t>nullam</a:t>
            </a:r>
            <a:r>
              <a:rPr lang="en-US"/>
              <a:t> </a:t>
            </a:r>
            <a:r>
              <a:rPr lang="en-US" err="1"/>
              <a:t>vehicula</a:t>
            </a:r>
            <a:r>
              <a:rPr lang="en-US"/>
              <a:t> ipsum a </a:t>
            </a:r>
            <a:r>
              <a:rPr lang="en-US" err="1"/>
              <a:t>arcu</a:t>
            </a:r>
            <a:r>
              <a:rPr lang="en-US"/>
              <a:t> cursus. </a:t>
            </a:r>
            <a:r>
              <a:rPr lang="en-US" err="1"/>
              <a:t>Lectus</a:t>
            </a:r>
            <a:r>
              <a:rPr lang="en-US"/>
              <a:t> </a:t>
            </a:r>
            <a:r>
              <a:rPr lang="en-US" err="1"/>
              <a:t>arcu</a:t>
            </a:r>
            <a:r>
              <a:rPr lang="en-US"/>
              <a:t> </a:t>
            </a:r>
            <a:r>
              <a:rPr lang="en-US" err="1"/>
              <a:t>bibendum</a:t>
            </a:r>
            <a:r>
              <a:rPr lang="en-US"/>
              <a:t> at </a:t>
            </a:r>
            <a:r>
              <a:rPr lang="en-US" err="1"/>
              <a:t>varius</a:t>
            </a:r>
            <a:r>
              <a:rPr lang="en-US"/>
              <a:t> vel pharetra. </a:t>
            </a:r>
          </a:p>
          <a:p>
            <a:pPr lvl="0"/>
            <a:r>
              <a:rPr lang="en-US"/>
              <a:t>Non </a:t>
            </a:r>
            <a:r>
              <a:rPr lang="en-US" err="1"/>
              <a:t>consectetur</a:t>
            </a:r>
            <a:r>
              <a:rPr lang="en-US"/>
              <a:t> a </a:t>
            </a:r>
            <a:r>
              <a:rPr lang="en-US" err="1"/>
              <a:t>erat</a:t>
            </a:r>
            <a:r>
              <a:rPr lang="en-US"/>
              <a:t> </a:t>
            </a:r>
            <a:r>
              <a:rPr lang="en-US" err="1"/>
              <a:t>nam</a:t>
            </a:r>
            <a:r>
              <a:rPr lang="en-US"/>
              <a:t> at </a:t>
            </a:r>
            <a:r>
              <a:rPr lang="en-US" err="1"/>
              <a:t>lectus</a:t>
            </a:r>
            <a:r>
              <a:rPr lang="en-US"/>
              <a:t>. Sit </a:t>
            </a:r>
            <a:r>
              <a:rPr lang="en-US" err="1"/>
              <a:t>amet</a:t>
            </a:r>
            <a:r>
              <a:rPr lang="en-US"/>
              <a:t> </a:t>
            </a:r>
            <a:r>
              <a:rPr lang="en-US" err="1"/>
              <a:t>porttitor</a:t>
            </a:r>
            <a:r>
              <a:rPr lang="en-US"/>
              <a:t> </a:t>
            </a:r>
            <a:r>
              <a:rPr lang="en-US" err="1"/>
              <a:t>eget</a:t>
            </a:r>
            <a:r>
              <a:rPr lang="en-US"/>
              <a:t> dolor. Non </a:t>
            </a:r>
            <a:r>
              <a:rPr lang="en-US" err="1"/>
              <a:t>quam</a:t>
            </a:r>
            <a:r>
              <a:rPr lang="en-US"/>
              <a:t> </a:t>
            </a:r>
            <a:r>
              <a:rPr lang="en-US" err="1"/>
              <a:t>lacus</a:t>
            </a:r>
            <a:r>
              <a:rPr lang="en-US"/>
              <a:t> </a:t>
            </a:r>
            <a:r>
              <a:rPr lang="en-US" err="1"/>
              <a:t>suspendisse</a:t>
            </a:r>
            <a:r>
              <a:rPr lang="en-US"/>
              <a:t> </a:t>
            </a:r>
            <a:r>
              <a:rPr lang="en-US" err="1"/>
              <a:t>faucibus</a:t>
            </a:r>
            <a:r>
              <a:rPr lang="en-US"/>
              <a:t>. </a:t>
            </a:r>
            <a:r>
              <a:rPr lang="en-US" err="1"/>
              <a:t>Enim</a:t>
            </a:r>
            <a:r>
              <a:rPr lang="en-US"/>
              <a:t> </a:t>
            </a:r>
            <a:r>
              <a:rPr lang="en-US" err="1"/>
              <a:t>nec</a:t>
            </a:r>
            <a:r>
              <a:rPr lang="en-US"/>
              <a:t> dui </a:t>
            </a:r>
            <a:r>
              <a:rPr lang="en-US" err="1"/>
              <a:t>nunc</a:t>
            </a:r>
            <a:r>
              <a:rPr lang="en-US"/>
              <a:t> </a:t>
            </a:r>
            <a:r>
              <a:rPr lang="en-US" err="1"/>
              <a:t>mattis</a:t>
            </a:r>
            <a:r>
              <a:rPr lang="en-US"/>
              <a:t>. </a:t>
            </a:r>
            <a:r>
              <a:rPr lang="en-US" err="1"/>
              <a:t>Egestas</a:t>
            </a:r>
            <a:r>
              <a:rPr lang="en-US"/>
              <a:t> </a:t>
            </a:r>
            <a:r>
              <a:rPr lang="en-US" err="1"/>
              <a:t>maecenas</a:t>
            </a:r>
            <a:r>
              <a:rPr lang="en-US"/>
              <a:t> pharetra convallis </a:t>
            </a:r>
            <a:r>
              <a:rPr lang="en-US" err="1"/>
              <a:t>posuere</a:t>
            </a:r>
            <a:r>
              <a:rPr lang="en-US"/>
              <a:t> </a:t>
            </a:r>
            <a:r>
              <a:rPr lang="en-US" err="1"/>
              <a:t>morbi</a:t>
            </a:r>
            <a:r>
              <a:rPr lang="en-US"/>
              <a:t> </a:t>
            </a:r>
            <a:r>
              <a:rPr lang="en-US" err="1"/>
              <a:t>leo</a:t>
            </a:r>
            <a:r>
              <a:rPr lang="en-US"/>
              <a:t>. </a:t>
            </a:r>
            <a:r>
              <a:rPr lang="en-US" err="1"/>
              <a:t>Netus</a:t>
            </a:r>
            <a:r>
              <a:rPr lang="en-US"/>
              <a:t> et </a:t>
            </a:r>
            <a:r>
              <a:rPr lang="en-US" err="1"/>
              <a:t>malesuada</a:t>
            </a:r>
            <a:r>
              <a:rPr lang="en-US"/>
              <a:t> fames ac </a:t>
            </a:r>
            <a:r>
              <a:rPr lang="en-US" err="1"/>
              <a:t>turpis</a:t>
            </a:r>
            <a:r>
              <a:rPr lang="en-US"/>
              <a:t> </a:t>
            </a:r>
            <a:r>
              <a:rPr lang="en-US" err="1"/>
              <a:t>egestas</a:t>
            </a:r>
            <a:r>
              <a:rPr lang="en-US"/>
              <a:t> integer </a:t>
            </a:r>
            <a:r>
              <a:rPr lang="en-US" err="1"/>
              <a:t>eget</a:t>
            </a:r>
            <a:r>
              <a:rPr lang="en-US"/>
              <a:t> </a:t>
            </a:r>
            <a:r>
              <a:rPr lang="en-US" err="1"/>
              <a:t>aliquet</a:t>
            </a:r>
            <a:r>
              <a:rPr lang="en-US"/>
              <a:t>. </a:t>
            </a:r>
            <a:r>
              <a:rPr lang="en-US" err="1"/>
              <a:t>Luctus</a:t>
            </a:r>
            <a:r>
              <a:rPr lang="en-US"/>
              <a:t> </a:t>
            </a:r>
            <a:r>
              <a:rPr lang="en-US" err="1"/>
              <a:t>accumsan</a:t>
            </a:r>
            <a:r>
              <a:rPr lang="en-US"/>
              <a:t> </a:t>
            </a:r>
            <a:r>
              <a:rPr lang="en-US" err="1"/>
              <a:t>tortor</a:t>
            </a:r>
            <a:r>
              <a:rPr lang="en-US"/>
              <a:t> </a:t>
            </a:r>
            <a:r>
              <a:rPr lang="en-US" err="1"/>
              <a:t>posuere</a:t>
            </a:r>
            <a:r>
              <a:rPr lang="en-US"/>
              <a:t> ac </a:t>
            </a:r>
            <a:r>
              <a:rPr lang="en-US" err="1"/>
              <a:t>ut</a:t>
            </a:r>
            <a:r>
              <a:rPr lang="en-US"/>
              <a:t> </a:t>
            </a:r>
            <a:r>
              <a:rPr lang="en-US" err="1"/>
              <a:t>consequat</a:t>
            </a:r>
            <a:r>
              <a:rPr lang="en-US"/>
              <a:t> semper. </a:t>
            </a:r>
            <a:r>
              <a:rPr lang="en-US" err="1"/>
              <a:t>Nec</a:t>
            </a:r>
            <a:r>
              <a:rPr lang="en-US"/>
              <a:t> dui </a:t>
            </a:r>
            <a:r>
              <a:rPr lang="en-US" err="1"/>
              <a:t>nunc</a:t>
            </a:r>
            <a:r>
              <a:rPr lang="en-US"/>
              <a:t> </a:t>
            </a:r>
            <a:r>
              <a:rPr lang="en-US" err="1"/>
              <a:t>mattis</a:t>
            </a:r>
            <a:r>
              <a:rPr lang="en-US"/>
              <a:t> </a:t>
            </a:r>
            <a:r>
              <a:rPr lang="en-US" err="1"/>
              <a:t>enim</a:t>
            </a:r>
            <a:r>
              <a:rPr lang="en-US"/>
              <a:t>. </a:t>
            </a:r>
            <a:r>
              <a:rPr lang="en-US" err="1"/>
              <a:t>Sollicitudin</a:t>
            </a:r>
            <a:r>
              <a:rPr lang="en-US"/>
              <a:t> </a:t>
            </a:r>
            <a:r>
              <a:rPr lang="en-US" err="1"/>
              <a:t>nibh</a:t>
            </a:r>
            <a:r>
              <a:rPr lang="en-US"/>
              <a:t> sit </a:t>
            </a:r>
            <a:r>
              <a:rPr lang="en-US" err="1"/>
              <a:t>amet</a:t>
            </a:r>
            <a:r>
              <a:rPr lang="en-US"/>
              <a:t> </a:t>
            </a:r>
            <a:r>
              <a:rPr lang="en-US" err="1"/>
              <a:t>commodo</a:t>
            </a:r>
            <a:r>
              <a:rPr lang="en-US"/>
              <a:t> </a:t>
            </a:r>
            <a:r>
              <a:rPr lang="en-US" err="1"/>
              <a:t>nulla</a:t>
            </a:r>
            <a:r>
              <a:rPr lang="en-US"/>
              <a:t>.</a:t>
            </a:r>
          </a:p>
        </p:txBody>
      </p:sp>
      <p:cxnSp>
        <p:nvCxnSpPr>
          <p:cNvPr id="7" name="Straight Connector 6">
            <a:extLst>
              <a:ext uri="{FF2B5EF4-FFF2-40B4-BE49-F238E27FC236}">
                <a16:creationId xmlns:a16="http://schemas.microsoft.com/office/drawing/2014/main" id="{F3046410-09B8-B141-8962-BDCB7F1BED7D}"/>
              </a:ext>
            </a:extLst>
          </p:cNvPr>
          <p:cNvCxnSpPr>
            <a:cxnSpLocks/>
          </p:cNvCxnSpPr>
          <p:nvPr userDrawn="1"/>
        </p:nvCxnSpPr>
        <p:spPr>
          <a:xfrm>
            <a:off x="600208" y="429663"/>
            <a:ext cx="10972800" cy="0"/>
          </a:xfrm>
          <a:prstGeom prst="line">
            <a:avLst/>
          </a:prstGeom>
          <a:ln w="3175" cmpd="sng">
            <a:solidFill>
              <a:schemeClr val="accent5">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sp>
        <p:nvSpPr>
          <p:cNvPr id="11" name="Slide Number Placeholder 10">
            <a:extLst>
              <a:ext uri="{FF2B5EF4-FFF2-40B4-BE49-F238E27FC236}">
                <a16:creationId xmlns:a16="http://schemas.microsoft.com/office/drawing/2014/main" id="{CEA27C4C-E3F7-3549-A73F-8AB206206573}"/>
              </a:ext>
            </a:extLst>
          </p:cNvPr>
          <p:cNvSpPr>
            <a:spLocks noGrp="1"/>
          </p:cNvSpPr>
          <p:nvPr>
            <p:ph type="sldNum" sz="quarter" idx="13"/>
          </p:nvPr>
        </p:nvSpPr>
        <p:spPr/>
        <p:txBody>
          <a:bodyPr/>
          <a:lstStyle/>
          <a:p>
            <a:r>
              <a:rPr lang="en-US"/>
              <a:t>© 2020 Huron Consulting Group Inc. and affiliates.</a:t>
            </a:r>
          </a:p>
        </p:txBody>
      </p:sp>
      <p:sp>
        <p:nvSpPr>
          <p:cNvPr id="3" name="Footer Placeholder 2">
            <a:extLst>
              <a:ext uri="{FF2B5EF4-FFF2-40B4-BE49-F238E27FC236}">
                <a16:creationId xmlns:a16="http://schemas.microsoft.com/office/drawing/2014/main" id="{D0F9AA69-14BA-5F4F-9FC2-D5239FF57955}"/>
              </a:ext>
            </a:extLst>
          </p:cNvPr>
          <p:cNvSpPr>
            <a:spLocks noGrp="1"/>
          </p:cNvSpPr>
          <p:nvPr>
            <p:ph type="ftr" sz="quarter" idx="14"/>
          </p:nvPr>
        </p:nvSpPr>
        <p:spPr/>
        <p:txBody>
          <a:bodyPr/>
          <a:lstStyle/>
          <a:p>
            <a:endParaRPr lang="en-US">
              <a:solidFill>
                <a:schemeClr val="bg2">
                  <a:lumMod val="50000"/>
                </a:schemeClr>
              </a:solidFill>
            </a:endParaRPr>
          </a:p>
        </p:txBody>
      </p:sp>
      <p:sp>
        <p:nvSpPr>
          <p:cNvPr id="8" name="Text Placeholder 4">
            <a:extLst>
              <a:ext uri="{FF2B5EF4-FFF2-40B4-BE49-F238E27FC236}">
                <a16:creationId xmlns:a16="http://schemas.microsoft.com/office/drawing/2014/main" id="{E8B72FD9-1095-0E4A-AFC8-C4D574B94ED7}"/>
              </a:ext>
            </a:extLst>
          </p:cNvPr>
          <p:cNvSpPr>
            <a:spLocks noGrp="1"/>
          </p:cNvSpPr>
          <p:nvPr>
            <p:ph type="body" sz="quarter" idx="15" hasCustomPrompt="1"/>
          </p:nvPr>
        </p:nvSpPr>
        <p:spPr>
          <a:xfrm>
            <a:off x="609600" y="1421000"/>
            <a:ext cx="10972800" cy="585600"/>
          </a:xfrm>
        </p:spPr>
        <p:txBody>
          <a:bodyPr/>
          <a:lstStyle>
            <a:lvl1pPr>
              <a:defRPr baseline="0">
                <a:solidFill>
                  <a:schemeClr val="bg2">
                    <a:lumMod val="50000"/>
                  </a:schemeClr>
                </a:solidFill>
              </a:defRPr>
            </a:lvl1pPr>
            <a:lvl2pPr>
              <a:defRPr baseline="0"/>
            </a:lvl2pPr>
            <a:lvl3pPr>
              <a:defRPr baseline="0"/>
            </a:lvl3pPr>
            <a:lvl4pPr>
              <a:defRPr baseline="0"/>
            </a:lvl4pPr>
            <a:lvl5pPr>
              <a:defRPr baseline="0"/>
            </a:lvl5pPr>
          </a:lstStyle>
          <a:p>
            <a:pPr lvl="0"/>
            <a:r>
              <a:rPr lang="en-US" err="1"/>
              <a:t>Subheader</a:t>
            </a:r>
            <a:r>
              <a:rPr lang="en-US"/>
              <a:t> Text</a:t>
            </a:r>
          </a:p>
        </p:txBody>
      </p:sp>
    </p:spTree>
    <p:extLst>
      <p:ext uri="{BB962C8B-B14F-4D97-AF65-F5344CB8AC3E}">
        <p14:creationId xmlns:p14="http://schemas.microsoft.com/office/powerpoint/2010/main" val="214874081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6185"/>
            <a:ext cx="2628900" cy="581024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6185"/>
            <a:ext cx="7683500" cy="581024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377CA9-9527-8A44-8BFB-95874792BD15}" type="datetimeFigureOut">
              <a:rPr lang="en-US" smtClean="0"/>
              <a:t>3/11/25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07A0A6-9E92-AD4F-BCA5-F497F11A72C7}" type="slidenum">
              <a:rPr lang="en-US" smtClean="0"/>
              <a:t>‹#›</a:t>
            </a:fld>
            <a:endParaRPr lang="en-US"/>
          </a:p>
        </p:txBody>
      </p:sp>
    </p:spTree>
    <p:extLst>
      <p:ext uri="{BB962C8B-B14F-4D97-AF65-F5344CB8AC3E}">
        <p14:creationId xmlns:p14="http://schemas.microsoft.com/office/powerpoint/2010/main" val="250308581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1833"/>
            <a:ext cx="9144000" cy="2387600"/>
          </a:xfrm>
        </p:spPr>
        <p:txBody>
          <a:bodyPr anchor="b"/>
          <a:lstStyle>
            <a:lvl1pPr algn="ctr">
              <a:defRPr sz="8000"/>
            </a:lvl1pPr>
          </a:lstStyle>
          <a:p>
            <a:r>
              <a:rPr lang="en-US"/>
              <a:t>Click to edit Master title style</a:t>
            </a:r>
          </a:p>
        </p:txBody>
      </p:sp>
      <p:sp>
        <p:nvSpPr>
          <p:cNvPr id="3" name="Subtitle 2"/>
          <p:cNvSpPr>
            <a:spLocks noGrp="1"/>
          </p:cNvSpPr>
          <p:nvPr>
            <p:ph type="subTitle" idx="1"/>
          </p:nvPr>
        </p:nvSpPr>
        <p:spPr>
          <a:xfrm>
            <a:off x="1524000" y="3602568"/>
            <a:ext cx="9144000" cy="165523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0CEADC-E29A-4AC5-80B4-D71941139C89}"/>
              </a:ext>
            </a:extLst>
          </p:cNvPr>
          <p:cNvSpPr>
            <a:spLocks noGrp="1"/>
          </p:cNvSpPr>
          <p:nvPr>
            <p:ph type="sldNum" sz="quarter" idx="12"/>
          </p:nvPr>
        </p:nvSpPr>
        <p:spPr>
          <a:xfrm>
            <a:off x="9448800" y="6491817"/>
            <a:ext cx="2743200" cy="366183"/>
          </a:xfrm>
        </p:spPr>
        <p:txBody>
          <a:bodyPr/>
          <a:lstStyle>
            <a:lvl1pPr>
              <a:defRPr sz="1100">
                <a:latin typeface="Arial" panose="020B0604020202020204" pitchFamily="34" charset="0"/>
                <a:cs typeface="Arial" panose="020B0604020202020204" pitchFamily="34" charset="0"/>
              </a:defRPr>
            </a:lvl1pPr>
          </a:lstStyle>
          <a:p>
            <a:fld id="{AC8AE68C-C474-4840-B011-8DC6619626BE}" type="slidenum">
              <a:rPr lang="en-US" smtClean="0"/>
              <a:pPr/>
              <a:t>‹#›</a:t>
            </a:fld>
            <a:endParaRPr lang="en-US"/>
          </a:p>
        </p:txBody>
      </p:sp>
    </p:spTree>
    <p:extLst>
      <p:ext uri="{BB962C8B-B14F-4D97-AF65-F5344CB8AC3E}">
        <p14:creationId xmlns:p14="http://schemas.microsoft.com/office/powerpoint/2010/main" val="366949812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3FF510-9AF9-465D-8174-142C5A81C7B4}"/>
              </a:ext>
            </a:extLst>
          </p:cNvPr>
          <p:cNvSpPr>
            <a:spLocks noGrp="1"/>
          </p:cNvSpPr>
          <p:nvPr>
            <p:ph type="sldNum" sz="quarter" idx="12"/>
          </p:nvPr>
        </p:nvSpPr>
        <p:spPr>
          <a:xfrm>
            <a:off x="9448800" y="6491817"/>
            <a:ext cx="2743200" cy="366183"/>
          </a:xfrm>
        </p:spPr>
        <p:txBody>
          <a:bodyPr/>
          <a:lstStyle>
            <a:lvl1pPr>
              <a:defRPr sz="1100">
                <a:latin typeface="Arial" panose="020B0604020202020204" pitchFamily="34" charset="0"/>
                <a:cs typeface="Arial" panose="020B0604020202020204" pitchFamily="34" charset="0"/>
              </a:defRPr>
            </a:lvl1pPr>
          </a:lstStyle>
          <a:p>
            <a:fld id="{AC8AE68C-C474-4840-B011-8DC6619626BE}" type="slidenum">
              <a:rPr lang="en-US" smtClean="0"/>
              <a:pPr/>
              <a:t>‹#›</a:t>
            </a:fld>
            <a:endParaRPr lang="en-US"/>
          </a:p>
        </p:txBody>
      </p:sp>
    </p:spTree>
    <p:extLst>
      <p:ext uri="{BB962C8B-B14F-4D97-AF65-F5344CB8AC3E}">
        <p14:creationId xmlns:p14="http://schemas.microsoft.com/office/powerpoint/2010/main" val="273961176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267"/>
            <a:ext cx="10515600" cy="2853267"/>
          </a:xfrm>
        </p:spPr>
        <p:txBody>
          <a:bodyPr anchor="b"/>
          <a:lstStyle>
            <a:lvl1pPr>
              <a:defRPr sz="8000"/>
            </a:lvl1pPr>
          </a:lstStyle>
          <a:p>
            <a:r>
              <a:rPr lang="en-US"/>
              <a:t>Click to edit Master title style</a:t>
            </a:r>
          </a:p>
        </p:txBody>
      </p:sp>
      <p:sp>
        <p:nvSpPr>
          <p:cNvPr id="3" name="Text Placeholder 2"/>
          <p:cNvSpPr>
            <a:spLocks noGrp="1"/>
          </p:cNvSpPr>
          <p:nvPr>
            <p:ph type="body" idx="1"/>
          </p:nvPr>
        </p:nvSpPr>
        <p:spPr>
          <a:xfrm>
            <a:off x="831851" y="4588934"/>
            <a:ext cx="10515600" cy="1500717"/>
          </a:xfr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58F172-7B19-41EA-AE16-8E14EC7D88A3}"/>
              </a:ext>
            </a:extLst>
          </p:cNvPr>
          <p:cNvSpPr>
            <a:spLocks noGrp="1"/>
          </p:cNvSpPr>
          <p:nvPr>
            <p:ph type="sldNum" sz="quarter" idx="12"/>
          </p:nvPr>
        </p:nvSpPr>
        <p:spPr>
          <a:xfrm>
            <a:off x="9448800" y="6491817"/>
            <a:ext cx="2743200" cy="366183"/>
          </a:xfrm>
        </p:spPr>
        <p:txBody>
          <a:bodyPr/>
          <a:lstStyle>
            <a:lvl1pPr>
              <a:defRPr sz="1100">
                <a:latin typeface="Arial" panose="020B0604020202020204" pitchFamily="34" charset="0"/>
                <a:cs typeface="Arial" panose="020B0604020202020204" pitchFamily="34" charset="0"/>
              </a:defRPr>
            </a:lvl1pPr>
          </a:lstStyle>
          <a:p>
            <a:fld id="{AC8AE68C-C474-4840-B011-8DC6619626BE}" type="slidenum">
              <a:rPr lang="en-US" smtClean="0"/>
              <a:pPr/>
              <a:t>‹#›</a:t>
            </a:fld>
            <a:endParaRPr lang="en-US"/>
          </a:p>
        </p:txBody>
      </p:sp>
    </p:spTree>
    <p:extLst>
      <p:ext uri="{BB962C8B-B14F-4D97-AF65-F5344CB8AC3E}">
        <p14:creationId xmlns:p14="http://schemas.microsoft.com/office/powerpoint/2010/main" val="396136749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6684"/>
            <a:ext cx="5156200" cy="4349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6684"/>
            <a:ext cx="5156200" cy="4349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9448800" y="6491817"/>
            <a:ext cx="2743200" cy="366183"/>
          </a:xfrm>
        </p:spPr>
        <p:txBody>
          <a:bodyPr/>
          <a:lstStyle>
            <a:lvl1pPr>
              <a:defRPr sz="1100">
                <a:latin typeface="Arial" panose="020B0604020202020204" pitchFamily="34" charset="0"/>
                <a:cs typeface="Arial" panose="020B0604020202020204" pitchFamily="34" charset="0"/>
              </a:defRPr>
            </a:lvl1pPr>
          </a:lstStyle>
          <a:p>
            <a:fld id="{AC8AE68C-C474-4840-B011-8DC6619626BE}" type="slidenum">
              <a:rPr lang="en-US" smtClean="0"/>
              <a:pPr/>
              <a:t>‹#›</a:t>
            </a:fld>
            <a:endParaRPr lang="en-US"/>
          </a:p>
        </p:txBody>
      </p:sp>
    </p:spTree>
    <p:extLst>
      <p:ext uri="{BB962C8B-B14F-4D97-AF65-F5344CB8AC3E}">
        <p14:creationId xmlns:p14="http://schemas.microsoft.com/office/powerpoint/2010/main" val="45750393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6185"/>
            <a:ext cx="10515600" cy="1325033"/>
          </a:xfrm>
        </p:spPr>
        <p:txBody>
          <a:bodyPr/>
          <a:lstStyle/>
          <a:p>
            <a:r>
              <a:rPr lang="en-US"/>
              <a:t>Click to edit Master title style</a:t>
            </a:r>
          </a:p>
        </p:txBody>
      </p:sp>
      <p:sp>
        <p:nvSpPr>
          <p:cNvPr id="3" name="Text Placeholder 2"/>
          <p:cNvSpPr>
            <a:spLocks noGrp="1"/>
          </p:cNvSpPr>
          <p:nvPr>
            <p:ph type="body" idx="1"/>
          </p:nvPr>
        </p:nvSpPr>
        <p:spPr>
          <a:xfrm>
            <a:off x="840318" y="1680634"/>
            <a:ext cx="5158316" cy="825500"/>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840318" y="2506133"/>
            <a:ext cx="5158316" cy="368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0634"/>
            <a:ext cx="5183717" cy="825500"/>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72200" y="2506133"/>
            <a:ext cx="5183717" cy="368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10" name="Slide Number Placeholder 6">
            <a:extLst>
              <a:ext uri="{FF2B5EF4-FFF2-40B4-BE49-F238E27FC236}">
                <a16:creationId xmlns:a16="http://schemas.microsoft.com/office/drawing/2014/main" id="{A8153DE5-4005-4EE1-8006-CA1516704967}"/>
              </a:ext>
            </a:extLst>
          </p:cNvPr>
          <p:cNvSpPr>
            <a:spLocks noGrp="1"/>
          </p:cNvSpPr>
          <p:nvPr>
            <p:ph type="sldNum" sz="quarter" idx="12"/>
          </p:nvPr>
        </p:nvSpPr>
        <p:spPr>
          <a:xfrm>
            <a:off x="9448800" y="6491817"/>
            <a:ext cx="2743200" cy="366183"/>
          </a:xfrm>
        </p:spPr>
        <p:txBody>
          <a:bodyPr/>
          <a:lstStyle>
            <a:lvl1pPr>
              <a:defRPr sz="1100">
                <a:latin typeface="Arial" panose="020B0604020202020204" pitchFamily="34" charset="0"/>
                <a:cs typeface="Arial" panose="020B0604020202020204" pitchFamily="34" charset="0"/>
              </a:defRPr>
            </a:lvl1pPr>
          </a:lstStyle>
          <a:p>
            <a:fld id="{AC8AE68C-C474-4840-B011-8DC6619626BE}" type="slidenum">
              <a:rPr lang="en-US" smtClean="0"/>
              <a:pPr/>
              <a:t>‹#›</a:t>
            </a:fld>
            <a:endParaRPr lang="en-US"/>
          </a:p>
        </p:txBody>
      </p:sp>
    </p:spTree>
    <p:extLst>
      <p:ext uri="{BB962C8B-B14F-4D97-AF65-F5344CB8AC3E}">
        <p14:creationId xmlns:p14="http://schemas.microsoft.com/office/powerpoint/2010/main" val="377313197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6" name="Slide Number Placeholder 6">
            <a:extLst>
              <a:ext uri="{FF2B5EF4-FFF2-40B4-BE49-F238E27FC236}">
                <a16:creationId xmlns:a16="http://schemas.microsoft.com/office/drawing/2014/main" id="{D7C9AA54-1515-4376-9BD6-0AF212CB1B20}"/>
              </a:ext>
            </a:extLst>
          </p:cNvPr>
          <p:cNvSpPr>
            <a:spLocks noGrp="1"/>
          </p:cNvSpPr>
          <p:nvPr>
            <p:ph type="sldNum" sz="quarter" idx="12"/>
          </p:nvPr>
        </p:nvSpPr>
        <p:spPr>
          <a:xfrm>
            <a:off x="9448800" y="6491817"/>
            <a:ext cx="2743200" cy="366183"/>
          </a:xfrm>
        </p:spPr>
        <p:txBody>
          <a:bodyPr/>
          <a:lstStyle>
            <a:lvl1pPr>
              <a:defRPr sz="1100">
                <a:latin typeface="Arial" panose="020B0604020202020204" pitchFamily="34" charset="0"/>
                <a:cs typeface="Arial" panose="020B0604020202020204" pitchFamily="34" charset="0"/>
              </a:defRPr>
            </a:lvl1pPr>
          </a:lstStyle>
          <a:p>
            <a:fld id="{AC8AE68C-C474-4840-B011-8DC6619626BE}" type="slidenum">
              <a:rPr lang="en-US" smtClean="0"/>
              <a:pPr/>
              <a:t>‹#›</a:t>
            </a:fld>
            <a:endParaRPr lang="en-US"/>
          </a:p>
        </p:txBody>
      </p:sp>
    </p:spTree>
    <p:extLst>
      <p:ext uri="{BB962C8B-B14F-4D97-AF65-F5344CB8AC3E}">
        <p14:creationId xmlns:p14="http://schemas.microsoft.com/office/powerpoint/2010/main" val="328001200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5" name="Slide Number Placeholder 6">
            <a:extLst>
              <a:ext uri="{FF2B5EF4-FFF2-40B4-BE49-F238E27FC236}">
                <a16:creationId xmlns:a16="http://schemas.microsoft.com/office/drawing/2014/main" id="{E3C27DAB-156F-494E-AD11-F64FE3BC220A}"/>
              </a:ext>
            </a:extLst>
          </p:cNvPr>
          <p:cNvSpPr>
            <a:spLocks noGrp="1"/>
          </p:cNvSpPr>
          <p:nvPr>
            <p:ph type="sldNum" sz="quarter" idx="12"/>
          </p:nvPr>
        </p:nvSpPr>
        <p:spPr>
          <a:xfrm>
            <a:off x="9448800" y="6491817"/>
            <a:ext cx="2743200" cy="366183"/>
          </a:xfrm>
        </p:spPr>
        <p:txBody>
          <a:bodyPr/>
          <a:lstStyle>
            <a:lvl1pPr>
              <a:defRPr sz="1100">
                <a:latin typeface="Arial" panose="020B0604020202020204" pitchFamily="34" charset="0"/>
                <a:cs typeface="Arial" panose="020B0604020202020204" pitchFamily="34" charset="0"/>
              </a:defRPr>
            </a:lvl1pPr>
          </a:lstStyle>
          <a:p>
            <a:fld id="{AC8AE68C-C474-4840-B011-8DC6619626BE}" type="slidenum">
              <a:rPr lang="en-US" smtClean="0"/>
              <a:pPr/>
              <a:t>‹#›</a:t>
            </a:fld>
            <a:endParaRPr lang="en-US"/>
          </a:p>
        </p:txBody>
      </p:sp>
    </p:spTree>
    <p:extLst>
      <p:ext uri="{BB962C8B-B14F-4D97-AF65-F5344CB8AC3E}">
        <p14:creationId xmlns:p14="http://schemas.microsoft.com/office/powerpoint/2010/main" val="251996058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4267"/>
            </a:lvl1pPr>
          </a:lstStyle>
          <a:p>
            <a:r>
              <a:rPr lang="en-US"/>
              <a:t>Click to edit Master title style</a:t>
            </a:r>
          </a:p>
        </p:txBody>
      </p:sp>
      <p:sp>
        <p:nvSpPr>
          <p:cNvPr id="3" name="Content Placeholder 2"/>
          <p:cNvSpPr>
            <a:spLocks noGrp="1"/>
          </p:cNvSpPr>
          <p:nvPr>
            <p:ph idx="1"/>
          </p:nvPr>
        </p:nvSpPr>
        <p:spPr>
          <a:xfrm>
            <a:off x="5183717" y="988485"/>
            <a:ext cx="6172200" cy="48725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8" name="Slide Number Placeholder 6">
            <a:extLst>
              <a:ext uri="{FF2B5EF4-FFF2-40B4-BE49-F238E27FC236}">
                <a16:creationId xmlns:a16="http://schemas.microsoft.com/office/drawing/2014/main" id="{B2D4C5CF-B6EB-420A-8050-967F859E8A2F}"/>
              </a:ext>
            </a:extLst>
          </p:cNvPr>
          <p:cNvSpPr>
            <a:spLocks noGrp="1"/>
          </p:cNvSpPr>
          <p:nvPr>
            <p:ph type="sldNum" sz="quarter" idx="12"/>
          </p:nvPr>
        </p:nvSpPr>
        <p:spPr>
          <a:xfrm>
            <a:off x="9448800" y="6491817"/>
            <a:ext cx="2743200" cy="366183"/>
          </a:xfrm>
        </p:spPr>
        <p:txBody>
          <a:bodyPr/>
          <a:lstStyle>
            <a:lvl1pPr>
              <a:defRPr sz="1100">
                <a:latin typeface="Arial" panose="020B0604020202020204" pitchFamily="34" charset="0"/>
                <a:cs typeface="Arial" panose="020B0604020202020204" pitchFamily="34" charset="0"/>
              </a:defRPr>
            </a:lvl1pPr>
          </a:lstStyle>
          <a:p>
            <a:fld id="{AC8AE68C-C474-4840-B011-8DC6619626BE}" type="slidenum">
              <a:rPr lang="en-US" smtClean="0"/>
              <a:pPr/>
              <a:t>‹#›</a:t>
            </a:fld>
            <a:endParaRPr lang="en-US"/>
          </a:p>
        </p:txBody>
      </p:sp>
    </p:spTree>
    <p:extLst>
      <p:ext uri="{BB962C8B-B14F-4D97-AF65-F5344CB8AC3E}">
        <p14:creationId xmlns:p14="http://schemas.microsoft.com/office/powerpoint/2010/main" val="195038332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4267"/>
            </a:lvl1pPr>
          </a:lstStyle>
          <a:p>
            <a:r>
              <a:rPr lang="en-US"/>
              <a:t>Click to edit Master title style</a:t>
            </a:r>
          </a:p>
        </p:txBody>
      </p:sp>
      <p:sp>
        <p:nvSpPr>
          <p:cNvPr id="3" name="Picture Placeholder 2"/>
          <p:cNvSpPr>
            <a:spLocks noGrp="1"/>
          </p:cNvSpPr>
          <p:nvPr>
            <p:ph type="pic" idx="1"/>
          </p:nvPr>
        </p:nvSpPr>
        <p:spPr>
          <a:xfrm>
            <a:off x="5183717" y="988485"/>
            <a:ext cx="6172200" cy="487256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840318" y="2057400"/>
            <a:ext cx="3932767" cy="381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8" name="Slide Number Placeholder 6">
            <a:extLst>
              <a:ext uri="{FF2B5EF4-FFF2-40B4-BE49-F238E27FC236}">
                <a16:creationId xmlns:a16="http://schemas.microsoft.com/office/drawing/2014/main" id="{B06C8ACA-28DF-45CA-80E6-8F89BBE10725}"/>
              </a:ext>
            </a:extLst>
          </p:cNvPr>
          <p:cNvSpPr>
            <a:spLocks noGrp="1"/>
          </p:cNvSpPr>
          <p:nvPr>
            <p:ph type="sldNum" sz="quarter" idx="12"/>
          </p:nvPr>
        </p:nvSpPr>
        <p:spPr>
          <a:xfrm>
            <a:off x="9448800" y="6491817"/>
            <a:ext cx="2743200" cy="366183"/>
          </a:xfrm>
        </p:spPr>
        <p:txBody>
          <a:bodyPr/>
          <a:lstStyle>
            <a:lvl1pPr>
              <a:defRPr sz="1100">
                <a:latin typeface="Arial" panose="020B0604020202020204" pitchFamily="34" charset="0"/>
                <a:cs typeface="Arial" panose="020B0604020202020204" pitchFamily="34" charset="0"/>
              </a:defRPr>
            </a:lvl1pPr>
          </a:lstStyle>
          <a:p>
            <a:fld id="{AC8AE68C-C474-4840-B011-8DC6619626BE}" type="slidenum">
              <a:rPr lang="en-US" smtClean="0"/>
              <a:pPr/>
              <a:t>‹#›</a:t>
            </a:fld>
            <a:endParaRPr lang="en-US"/>
          </a:p>
        </p:txBody>
      </p:sp>
    </p:spTree>
    <p:extLst>
      <p:ext uri="{BB962C8B-B14F-4D97-AF65-F5344CB8AC3E}">
        <p14:creationId xmlns:p14="http://schemas.microsoft.com/office/powerpoint/2010/main" val="42292476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65F2DD-A600-30D5-4A8D-B5082D98F007}"/>
              </a:ext>
            </a:extLst>
          </p:cNvPr>
          <p:cNvSpPr>
            <a:spLocks noGrp="1"/>
          </p:cNvSpPr>
          <p:nvPr>
            <p:ph type="ctrTitle" hasCustomPrompt="1"/>
          </p:nvPr>
        </p:nvSpPr>
        <p:spPr>
          <a:xfrm>
            <a:off x="2072640" y="2011522"/>
            <a:ext cx="9144000" cy="2682398"/>
          </a:xfrm>
        </p:spPr>
        <p:txBody>
          <a:bodyPr anchor="b">
            <a:normAutofit/>
          </a:bodyPr>
          <a:lstStyle>
            <a:lvl1pPr algn="l">
              <a:lnSpc>
                <a:spcPts val="6000"/>
              </a:lnSpc>
              <a:defRPr sz="6600" b="1" i="0">
                <a:solidFill>
                  <a:srgbClr val="E7AA28"/>
                </a:solidFill>
                <a:latin typeface="HelveticaNeueLT Std Blk Cn" panose="020B0604020202020204" pitchFamily="34" charset="0"/>
              </a:defRPr>
            </a:lvl1pPr>
          </a:lstStyle>
          <a:p>
            <a:r>
              <a:rPr lang="en-US"/>
              <a:t>TITLE HERE</a:t>
            </a:r>
            <a:br>
              <a:rPr lang="en-US"/>
            </a:br>
            <a:r>
              <a:rPr lang="en-US"/>
              <a:t>SECOND LINE FOR TITLE</a:t>
            </a:r>
            <a:br>
              <a:rPr lang="en-US"/>
            </a:br>
            <a:endParaRPr lang="en-US"/>
          </a:p>
        </p:txBody>
      </p:sp>
      <p:sp>
        <p:nvSpPr>
          <p:cNvPr id="8" name="Subtitle 2">
            <a:extLst>
              <a:ext uri="{FF2B5EF4-FFF2-40B4-BE49-F238E27FC236}">
                <a16:creationId xmlns:a16="http://schemas.microsoft.com/office/drawing/2014/main" id="{5271FA41-14B9-37C0-6F19-6E6DECEEF3B7}"/>
              </a:ext>
            </a:extLst>
          </p:cNvPr>
          <p:cNvSpPr>
            <a:spLocks noGrp="1"/>
          </p:cNvSpPr>
          <p:nvPr>
            <p:ph type="subTitle" idx="1" hasCustomPrompt="1"/>
          </p:nvPr>
        </p:nvSpPr>
        <p:spPr>
          <a:xfrm>
            <a:off x="2072640" y="4049078"/>
            <a:ext cx="9144000" cy="1655762"/>
          </a:xfrm>
        </p:spPr>
        <p:txBody>
          <a:bodyPr/>
          <a:lstStyle>
            <a:lvl1pPr marL="0" indent="0" algn="l">
              <a:buNone/>
              <a:defRPr sz="2400" b="1" i="0">
                <a:solidFill>
                  <a:schemeClr val="bg1"/>
                </a:solidFill>
                <a:latin typeface="HelveticaNeueLT Std"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 Title Here </a:t>
            </a:r>
          </a:p>
        </p:txBody>
      </p:sp>
    </p:spTree>
    <p:extLst>
      <p:ext uri="{BB962C8B-B14F-4D97-AF65-F5344CB8AC3E}">
        <p14:creationId xmlns:p14="http://schemas.microsoft.com/office/powerpoint/2010/main" val="8768337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CF1FD1-2423-4551-BDE3-B66AD7565D5B}"/>
              </a:ext>
            </a:extLst>
          </p:cNvPr>
          <p:cNvSpPr>
            <a:spLocks noGrp="1"/>
          </p:cNvSpPr>
          <p:nvPr>
            <p:ph type="sldNum" sz="quarter" idx="12"/>
          </p:nvPr>
        </p:nvSpPr>
        <p:spPr>
          <a:xfrm>
            <a:off x="9448800" y="6491817"/>
            <a:ext cx="2743200" cy="366183"/>
          </a:xfrm>
        </p:spPr>
        <p:txBody>
          <a:bodyPr/>
          <a:lstStyle>
            <a:lvl1pPr>
              <a:defRPr sz="1100">
                <a:latin typeface="Arial" panose="020B0604020202020204" pitchFamily="34" charset="0"/>
                <a:cs typeface="Arial" panose="020B0604020202020204" pitchFamily="34" charset="0"/>
              </a:defRPr>
            </a:lvl1pPr>
          </a:lstStyle>
          <a:p>
            <a:fld id="{AC8AE68C-C474-4840-B011-8DC6619626BE}" type="slidenum">
              <a:rPr lang="en-US" smtClean="0"/>
              <a:pPr/>
              <a:t>‹#›</a:t>
            </a:fld>
            <a:endParaRPr lang="en-US"/>
          </a:p>
        </p:txBody>
      </p:sp>
    </p:spTree>
    <p:extLst>
      <p:ext uri="{BB962C8B-B14F-4D97-AF65-F5344CB8AC3E}">
        <p14:creationId xmlns:p14="http://schemas.microsoft.com/office/powerpoint/2010/main" val="221803008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6185"/>
            <a:ext cx="2628900" cy="581024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6185"/>
            <a:ext cx="7683500" cy="581024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6C234A-AE9C-41E2-B7D1-80873B0D98D5}"/>
              </a:ext>
            </a:extLst>
          </p:cNvPr>
          <p:cNvSpPr>
            <a:spLocks noGrp="1"/>
          </p:cNvSpPr>
          <p:nvPr>
            <p:ph type="sldNum" sz="quarter" idx="12"/>
          </p:nvPr>
        </p:nvSpPr>
        <p:spPr>
          <a:xfrm>
            <a:off x="9448800" y="6491817"/>
            <a:ext cx="2743200" cy="366183"/>
          </a:xfrm>
        </p:spPr>
        <p:txBody>
          <a:bodyPr/>
          <a:lstStyle>
            <a:lvl1pPr>
              <a:defRPr sz="1100">
                <a:latin typeface="Arial" panose="020B0604020202020204" pitchFamily="34" charset="0"/>
                <a:cs typeface="Arial" panose="020B0604020202020204" pitchFamily="34" charset="0"/>
              </a:defRPr>
            </a:lvl1pPr>
          </a:lstStyle>
          <a:p>
            <a:fld id="{AC8AE68C-C474-4840-B011-8DC6619626BE}" type="slidenum">
              <a:rPr lang="en-US" smtClean="0"/>
              <a:pPr/>
              <a:t>‹#›</a:t>
            </a:fld>
            <a:endParaRPr lang="en-US"/>
          </a:p>
        </p:txBody>
      </p:sp>
    </p:spTree>
    <p:extLst>
      <p:ext uri="{BB962C8B-B14F-4D97-AF65-F5344CB8AC3E}">
        <p14:creationId xmlns:p14="http://schemas.microsoft.com/office/powerpoint/2010/main" val="140093640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2B6D4-944E-034C-8440-3D73EA0A7F84}"/>
              </a:ext>
            </a:extLst>
          </p:cNvPr>
          <p:cNvSpPr>
            <a:spLocks noGrp="1"/>
          </p:cNvSpPr>
          <p:nvPr>
            <p:ph type="title"/>
          </p:nvPr>
        </p:nvSpPr>
        <p:spPr>
          <a:xfrm>
            <a:off x="609600" y="545432"/>
            <a:ext cx="10972800" cy="875563"/>
          </a:xfrm>
        </p:spPr>
        <p:txBody>
          <a:bodyPr/>
          <a:lstStyle>
            <a:lvl1pPr>
              <a:defRPr b="0" i="0">
                <a:latin typeface="Montserrat" pitchFamily="2" charset="77"/>
              </a:defRPr>
            </a:lvl1pPr>
          </a:lstStyle>
          <a:p>
            <a:r>
              <a:rPr lang="en-US"/>
              <a:t>Click to edit Master title style</a:t>
            </a:r>
          </a:p>
        </p:txBody>
      </p:sp>
      <p:sp>
        <p:nvSpPr>
          <p:cNvPr id="5" name="Subtitle">
            <a:extLst>
              <a:ext uri="{FF2B5EF4-FFF2-40B4-BE49-F238E27FC236}">
                <a16:creationId xmlns:a16="http://schemas.microsoft.com/office/drawing/2014/main" id="{725B6C17-23FC-404A-9860-42D139F32D92}"/>
              </a:ext>
            </a:extLst>
          </p:cNvPr>
          <p:cNvSpPr>
            <a:spLocks noGrp="1"/>
          </p:cNvSpPr>
          <p:nvPr>
            <p:ph type="subTitle" sz="quarter" idx="15" hasCustomPrompt="1"/>
          </p:nvPr>
        </p:nvSpPr>
        <p:spPr>
          <a:xfrm>
            <a:off x="609600" y="1421000"/>
            <a:ext cx="10972800" cy="585600"/>
          </a:xfrm>
        </p:spPr>
        <p:txBody>
          <a:bodyPr/>
          <a:lstStyle>
            <a:lvl1pPr>
              <a:defRPr b="0" i="0" baseline="0">
                <a:solidFill>
                  <a:schemeClr val="tx2"/>
                </a:solidFill>
                <a:latin typeface="Montserrat" pitchFamily="2" charset="77"/>
              </a:defRPr>
            </a:lvl1pPr>
            <a:lvl2pPr>
              <a:defRPr baseline="0"/>
            </a:lvl2pPr>
            <a:lvl3pPr>
              <a:defRPr baseline="0"/>
            </a:lvl3pPr>
            <a:lvl4pPr>
              <a:defRPr baseline="0"/>
            </a:lvl4pPr>
            <a:lvl5pPr>
              <a:defRPr baseline="0"/>
            </a:lvl5pPr>
          </a:lstStyle>
          <a:p>
            <a:pPr lvl="0"/>
            <a:r>
              <a:rPr lang="en-US" err="1"/>
              <a:t>Subheader</a:t>
            </a:r>
            <a:r>
              <a:rPr lang="en-US"/>
              <a:t> Text</a:t>
            </a:r>
          </a:p>
        </p:txBody>
      </p:sp>
    </p:spTree>
    <p:extLst>
      <p:ext uri="{BB962C8B-B14F-4D97-AF65-F5344CB8AC3E}">
        <p14:creationId xmlns:p14="http://schemas.microsoft.com/office/powerpoint/2010/main" val="129701336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Title &amp; Body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2B6D4-944E-034C-8440-3D73EA0A7F84}"/>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99291837-AEAC-AE4F-B997-7DF14CC538F4}"/>
              </a:ext>
            </a:extLst>
          </p:cNvPr>
          <p:cNvSpPr>
            <a:spLocks noGrp="1"/>
          </p:cNvSpPr>
          <p:nvPr>
            <p:ph type="body" sz="quarter" idx="11" hasCustomPrompt="1"/>
          </p:nvPr>
        </p:nvSpPr>
        <p:spPr>
          <a:xfrm>
            <a:off x="609600" y="2209800"/>
            <a:ext cx="10972800" cy="3657600"/>
          </a:xfrm>
        </p:spPr>
        <p:txBody>
          <a:bodyPr numCol="2" spcCol="365760">
            <a:normAutofit/>
          </a:bodyPr>
          <a:lstStyle>
            <a:lvl1pPr marL="0" marR="0" indent="0" algn="l" defTabSz="609585" rtl="0" eaLnBrk="1" fontAlgn="auto" latinLnBrk="0" hangingPunct="1">
              <a:lnSpc>
                <a:spcPct val="100000"/>
              </a:lnSpc>
              <a:spcBef>
                <a:spcPts val="1333"/>
              </a:spcBef>
              <a:spcAft>
                <a:spcPts val="0"/>
              </a:spcAft>
              <a:buClr>
                <a:schemeClr val="tx2"/>
              </a:buClr>
              <a:buSzTx/>
              <a:buFont typeface="Arial" panose="020B0604020202020204" pitchFamily="34" charset="0"/>
              <a:buNone/>
              <a:tabLst/>
              <a:defRPr lang="en-US" sz="1600" b="0" i="0" smtClean="0">
                <a:effectLst/>
              </a:defRPr>
            </a:lvl1pPr>
            <a:lvl2pPr marL="243834" marR="0" indent="0" algn="l" defTabSz="609585" rtl="0" eaLnBrk="1" fontAlgn="auto" latinLnBrk="0" hangingPunct="1">
              <a:lnSpc>
                <a:spcPct val="100000"/>
              </a:lnSpc>
              <a:spcBef>
                <a:spcPts val="1333"/>
              </a:spcBef>
              <a:spcAft>
                <a:spcPts val="0"/>
              </a:spcAft>
              <a:buClr>
                <a:schemeClr val="tx2"/>
              </a:buClr>
              <a:buSzTx/>
              <a:buFont typeface="System Font Regular"/>
              <a:buNone/>
              <a:tabLst/>
              <a:defRPr/>
            </a:lvl2pPr>
            <a:lvl3pPr marL="487668" marR="0" indent="0" algn="l" defTabSz="609585" rtl="0" eaLnBrk="1" fontAlgn="auto" latinLnBrk="0" hangingPunct="1">
              <a:lnSpc>
                <a:spcPct val="100000"/>
              </a:lnSpc>
              <a:spcBef>
                <a:spcPts val="1333"/>
              </a:spcBef>
              <a:spcAft>
                <a:spcPts val="0"/>
              </a:spcAft>
              <a:buClr>
                <a:schemeClr val="tx2"/>
              </a:buClr>
              <a:buSzTx/>
              <a:buFont typeface="System Font Regular"/>
              <a:buNone/>
              <a:tabLst/>
              <a:defRPr/>
            </a:lvl3pPr>
            <a:lvl4pPr marL="990575" indent="-259074">
              <a:buFont typeface="System Font Regular"/>
              <a:buChar char="⁃"/>
              <a:defRPr/>
            </a:lvl4pPr>
            <a:lvl5pPr marL="990575" indent="-259074">
              <a:buFont typeface="System Font Regular"/>
              <a:buChar char="⁃"/>
              <a:defRPr/>
            </a:lvl5pPr>
          </a:lstStyle>
          <a:p>
            <a:pPr lvl="0"/>
            <a:r>
              <a:rPr lang="en-US"/>
              <a:t>Felis </a:t>
            </a:r>
            <a:r>
              <a:rPr lang="en-US" err="1"/>
              <a:t>eget</a:t>
            </a:r>
            <a:r>
              <a:rPr lang="en-US"/>
              <a:t> </a:t>
            </a:r>
            <a:r>
              <a:rPr lang="en-US" err="1"/>
              <a:t>velit</a:t>
            </a:r>
            <a:r>
              <a:rPr lang="en-US"/>
              <a:t> </a:t>
            </a:r>
            <a:r>
              <a:rPr lang="en-US" err="1"/>
              <a:t>aliquet</a:t>
            </a:r>
            <a:r>
              <a:rPr lang="en-US"/>
              <a:t> </a:t>
            </a:r>
            <a:r>
              <a:rPr lang="en-US" err="1"/>
              <a:t>sagittis</a:t>
            </a:r>
            <a:r>
              <a:rPr lang="en-US"/>
              <a:t> id </a:t>
            </a:r>
            <a:r>
              <a:rPr lang="en-US" err="1"/>
              <a:t>consectetur</a:t>
            </a:r>
            <a:r>
              <a:rPr lang="en-US"/>
              <a:t>. </a:t>
            </a:r>
            <a:r>
              <a:rPr lang="en-US" err="1"/>
              <a:t>Praesent</a:t>
            </a:r>
            <a:r>
              <a:rPr lang="en-US"/>
              <a:t> </a:t>
            </a:r>
            <a:r>
              <a:rPr lang="en-US" err="1"/>
              <a:t>tristique</a:t>
            </a:r>
            <a:r>
              <a:rPr lang="en-US"/>
              <a:t> magna sit </a:t>
            </a:r>
            <a:r>
              <a:rPr lang="en-US" err="1"/>
              <a:t>amet</a:t>
            </a:r>
            <a:r>
              <a:rPr lang="en-US"/>
              <a:t> </a:t>
            </a:r>
            <a:r>
              <a:rPr lang="en-US" err="1"/>
              <a:t>purus</a:t>
            </a:r>
            <a:r>
              <a:rPr lang="en-US"/>
              <a:t>. Sem et </a:t>
            </a:r>
            <a:r>
              <a:rPr lang="en-US" err="1"/>
              <a:t>tortor</a:t>
            </a:r>
            <a:r>
              <a:rPr lang="en-US"/>
              <a:t> </a:t>
            </a:r>
            <a:r>
              <a:rPr lang="en-US" err="1"/>
              <a:t>consequat</a:t>
            </a:r>
            <a:r>
              <a:rPr lang="en-US"/>
              <a:t> id porta </a:t>
            </a:r>
            <a:r>
              <a:rPr lang="en-US" err="1"/>
              <a:t>nibh</a:t>
            </a:r>
            <a:r>
              <a:rPr lang="en-US"/>
              <a:t> </a:t>
            </a:r>
            <a:r>
              <a:rPr lang="en-US" err="1"/>
              <a:t>venenatis</a:t>
            </a:r>
            <a:r>
              <a:rPr lang="en-US"/>
              <a:t> </a:t>
            </a:r>
            <a:r>
              <a:rPr lang="en-US" err="1"/>
              <a:t>cras</a:t>
            </a:r>
            <a:r>
              <a:rPr lang="en-US"/>
              <a:t> sed. Ut </a:t>
            </a:r>
            <a:r>
              <a:rPr lang="en-US" err="1"/>
              <a:t>sem</a:t>
            </a:r>
            <a:r>
              <a:rPr lang="en-US"/>
              <a:t> </a:t>
            </a:r>
            <a:r>
              <a:rPr lang="en-US" err="1"/>
              <a:t>viverra</a:t>
            </a:r>
            <a:r>
              <a:rPr lang="en-US"/>
              <a:t> </a:t>
            </a:r>
            <a:r>
              <a:rPr lang="en-US" err="1"/>
              <a:t>aliquet</a:t>
            </a:r>
            <a:r>
              <a:rPr lang="en-US"/>
              <a:t> </a:t>
            </a:r>
            <a:r>
              <a:rPr lang="en-US" err="1"/>
              <a:t>eget</a:t>
            </a:r>
            <a:r>
              <a:rPr lang="en-US"/>
              <a:t> sit </a:t>
            </a:r>
            <a:r>
              <a:rPr lang="en-US" err="1"/>
              <a:t>amet</a:t>
            </a:r>
            <a:r>
              <a:rPr lang="en-US"/>
              <a:t> </a:t>
            </a:r>
            <a:r>
              <a:rPr lang="en-US" err="1"/>
              <a:t>tellus</a:t>
            </a:r>
            <a:r>
              <a:rPr lang="en-US"/>
              <a:t> </a:t>
            </a:r>
            <a:r>
              <a:rPr lang="en-US" err="1"/>
              <a:t>cras</a:t>
            </a:r>
            <a:r>
              <a:rPr lang="en-US"/>
              <a:t>. </a:t>
            </a:r>
            <a:r>
              <a:rPr lang="en-US" err="1"/>
              <a:t>Scelerisque</a:t>
            </a:r>
            <a:r>
              <a:rPr lang="en-US"/>
              <a:t> </a:t>
            </a:r>
            <a:r>
              <a:rPr lang="en-US" err="1"/>
              <a:t>felis</a:t>
            </a:r>
            <a:r>
              <a:rPr lang="en-US"/>
              <a:t> </a:t>
            </a:r>
            <a:r>
              <a:rPr lang="en-US" err="1"/>
              <a:t>imperdiet</a:t>
            </a:r>
            <a:r>
              <a:rPr lang="en-US"/>
              <a:t> </a:t>
            </a:r>
            <a:r>
              <a:rPr lang="en-US" err="1"/>
              <a:t>proin</a:t>
            </a:r>
            <a:r>
              <a:rPr lang="en-US"/>
              <a:t> fermentum </a:t>
            </a:r>
            <a:r>
              <a:rPr lang="en-US" err="1"/>
              <a:t>leo</a:t>
            </a:r>
            <a:r>
              <a:rPr lang="en-US"/>
              <a:t> vel </a:t>
            </a:r>
            <a:r>
              <a:rPr lang="en-US" err="1"/>
              <a:t>orci</a:t>
            </a:r>
            <a:r>
              <a:rPr lang="en-US"/>
              <a:t> porta non. </a:t>
            </a:r>
          </a:p>
          <a:p>
            <a:pPr lvl="0"/>
            <a:r>
              <a:rPr lang="en-US" err="1"/>
              <a:t>Amet</a:t>
            </a:r>
            <a:r>
              <a:rPr lang="en-US"/>
              <a:t> </a:t>
            </a:r>
            <a:r>
              <a:rPr lang="en-US" err="1"/>
              <a:t>luctus</a:t>
            </a:r>
            <a:r>
              <a:rPr lang="en-US"/>
              <a:t> </a:t>
            </a:r>
            <a:r>
              <a:rPr lang="en-US" err="1"/>
              <a:t>venenatis</a:t>
            </a:r>
            <a:r>
              <a:rPr lang="en-US"/>
              <a:t> </a:t>
            </a:r>
            <a:r>
              <a:rPr lang="en-US" err="1"/>
              <a:t>lectus</a:t>
            </a:r>
            <a:r>
              <a:rPr lang="en-US"/>
              <a:t> magna </a:t>
            </a:r>
            <a:r>
              <a:rPr lang="en-US" err="1"/>
              <a:t>fringilla</a:t>
            </a:r>
            <a:r>
              <a:rPr lang="en-US"/>
              <a:t> </a:t>
            </a:r>
            <a:r>
              <a:rPr lang="en-US" err="1"/>
              <a:t>urna</a:t>
            </a:r>
            <a:r>
              <a:rPr lang="en-US"/>
              <a:t> </a:t>
            </a:r>
            <a:r>
              <a:rPr lang="en-US" err="1"/>
              <a:t>porttitor</a:t>
            </a:r>
            <a:r>
              <a:rPr lang="en-US"/>
              <a:t> </a:t>
            </a:r>
            <a:r>
              <a:rPr lang="en-US" err="1"/>
              <a:t>rhoncus</a:t>
            </a:r>
            <a:r>
              <a:rPr lang="en-US"/>
              <a:t>. </a:t>
            </a:r>
            <a:r>
              <a:rPr lang="en-US" err="1"/>
              <a:t>Nisl</a:t>
            </a:r>
            <a:r>
              <a:rPr lang="en-US"/>
              <a:t> </a:t>
            </a:r>
            <a:r>
              <a:rPr lang="en-US" err="1"/>
              <a:t>tincidunt</a:t>
            </a:r>
            <a:r>
              <a:rPr lang="en-US"/>
              <a:t> </a:t>
            </a:r>
            <a:r>
              <a:rPr lang="en-US" err="1"/>
              <a:t>eget</a:t>
            </a:r>
            <a:r>
              <a:rPr lang="en-US"/>
              <a:t> </a:t>
            </a:r>
            <a:r>
              <a:rPr lang="en-US" err="1"/>
              <a:t>nullam</a:t>
            </a:r>
            <a:r>
              <a:rPr lang="en-US"/>
              <a:t> non nisi. Integer </a:t>
            </a:r>
            <a:r>
              <a:rPr lang="en-US" err="1"/>
              <a:t>feugiat</a:t>
            </a:r>
            <a:r>
              <a:rPr lang="en-US"/>
              <a:t> </a:t>
            </a:r>
            <a:r>
              <a:rPr lang="en-US" err="1"/>
              <a:t>scelerisque</a:t>
            </a:r>
            <a:r>
              <a:rPr lang="en-US"/>
              <a:t> </a:t>
            </a:r>
            <a:r>
              <a:rPr lang="en-US" err="1"/>
              <a:t>varius</a:t>
            </a:r>
            <a:r>
              <a:rPr lang="en-US"/>
              <a:t> </a:t>
            </a:r>
            <a:r>
              <a:rPr lang="en-US" err="1"/>
              <a:t>morbi</a:t>
            </a:r>
            <a:r>
              <a:rPr lang="en-US"/>
              <a:t> </a:t>
            </a:r>
            <a:r>
              <a:rPr lang="en-US" err="1"/>
              <a:t>enim</a:t>
            </a:r>
            <a:r>
              <a:rPr lang="en-US"/>
              <a:t>. </a:t>
            </a:r>
            <a:r>
              <a:rPr lang="en-US" err="1"/>
              <a:t>Molestie</a:t>
            </a:r>
            <a:r>
              <a:rPr lang="en-US"/>
              <a:t> at </a:t>
            </a:r>
            <a:r>
              <a:rPr lang="en-US" err="1"/>
              <a:t>elementum</a:t>
            </a:r>
            <a:r>
              <a:rPr lang="en-US"/>
              <a:t> </a:t>
            </a:r>
            <a:r>
              <a:rPr lang="en-US" err="1"/>
              <a:t>eu</a:t>
            </a:r>
            <a:r>
              <a:rPr lang="en-US"/>
              <a:t> </a:t>
            </a:r>
            <a:r>
              <a:rPr lang="en-US" err="1"/>
              <a:t>facilisis</a:t>
            </a:r>
            <a:r>
              <a:rPr lang="en-US"/>
              <a:t> sed </a:t>
            </a:r>
            <a:r>
              <a:rPr lang="en-US" err="1"/>
              <a:t>odio</a:t>
            </a:r>
            <a:r>
              <a:rPr lang="en-US"/>
              <a:t> </a:t>
            </a:r>
            <a:r>
              <a:rPr lang="en-US" err="1"/>
              <a:t>morbi</a:t>
            </a:r>
            <a:r>
              <a:rPr lang="en-US"/>
              <a:t> </a:t>
            </a:r>
            <a:r>
              <a:rPr lang="en-US" err="1"/>
              <a:t>quis</a:t>
            </a:r>
            <a:r>
              <a:rPr lang="en-US"/>
              <a:t>. </a:t>
            </a:r>
            <a:r>
              <a:rPr lang="en-US" err="1"/>
              <a:t>Volutpat</a:t>
            </a:r>
            <a:r>
              <a:rPr lang="en-US"/>
              <a:t> </a:t>
            </a:r>
            <a:r>
              <a:rPr lang="en-US" err="1"/>
              <a:t>est</a:t>
            </a:r>
            <a:r>
              <a:rPr lang="en-US"/>
              <a:t> </a:t>
            </a:r>
            <a:r>
              <a:rPr lang="en-US" err="1"/>
              <a:t>velit</a:t>
            </a:r>
            <a:r>
              <a:rPr lang="en-US"/>
              <a:t> </a:t>
            </a:r>
            <a:r>
              <a:rPr lang="en-US" err="1"/>
              <a:t>egestas</a:t>
            </a:r>
            <a:r>
              <a:rPr lang="en-US"/>
              <a:t> dui id </a:t>
            </a:r>
            <a:r>
              <a:rPr lang="en-US" err="1"/>
              <a:t>ornare</a:t>
            </a:r>
            <a:r>
              <a:rPr lang="en-US"/>
              <a:t> </a:t>
            </a:r>
            <a:r>
              <a:rPr lang="en-US" err="1"/>
              <a:t>arcu</a:t>
            </a:r>
            <a:r>
              <a:rPr lang="en-US"/>
              <a:t> </a:t>
            </a:r>
            <a:r>
              <a:rPr lang="en-US" err="1"/>
              <a:t>odio</a:t>
            </a:r>
            <a:r>
              <a:rPr lang="en-US"/>
              <a:t> </a:t>
            </a:r>
            <a:r>
              <a:rPr lang="en-US" err="1"/>
              <a:t>ut.</a:t>
            </a:r>
            <a:r>
              <a:rPr lang="en-US"/>
              <a:t> </a:t>
            </a:r>
            <a:r>
              <a:rPr lang="en-US" err="1"/>
              <a:t>Porttitor</a:t>
            </a:r>
            <a:r>
              <a:rPr lang="en-US"/>
              <a:t> </a:t>
            </a:r>
            <a:r>
              <a:rPr lang="en-US" err="1"/>
              <a:t>massa</a:t>
            </a:r>
            <a:r>
              <a:rPr lang="en-US"/>
              <a:t> id </a:t>
            </a:r>
            <a:r>
              <a:rPr lang="en-US" err="1"/>
              <a:t>neque</a:t>
            </a:r>
            <a:r>
              <a:rPr lang="en-US"/>
              <a:t> </a:t>
            </a:r>
            <a:r>
              <a:rPr lang="en-US" err="1"/>
              <a:t>aliquam</a:t>
            </a:r>
            <a:r>
              <a:rPr lang="en-US"/>
              <a:t>. </a:t>
            </a:r>
            <a:r>
              <a:rPr lang="en-US" err="1"/>
              <a:t>Facilisi</a:t>
            </a:r>
            <a:r>
              <a:rPr lang="en-US"/>
              <a:t> </a:t>
            </a:r>
            <a:r>
              <a:rPr lang="en-US" err="1"/>
              <a:t>morbi</a:t>
            </a:r>
            <a:r>
              <a:rPr lang="en-US"/>
              <a:t> tempus </a:t>
            </a:r>
            <a:r>
              <a:rPr lang="en-US" err="1"/>
              <a:t>iaculis</a:t>
            </a:r>
            <a:r>
              <a:rPr lang="en-US"/>
              <a:t> </a:t>
            </a:r>
            <a:r>
              <a:rPr lang="en-US" err="1"/>
              <a:t>urna</a:t>
            </a:r>
            <a:r>
              <a:rPr lang="en-US"/>
              <a:t> id </a:t>
            </a:r>
            <a:r>
              <a:rPr lang="en-US" err="1"/>
              <a:t>volutpat</a:t>
            </a:r>
            <a:r>
              <a:rPr lang="en-US"/>
              <a:t> </a:t>
            </a:r>
            <a:r>
              <a:rPr lang="en-US" err="1"/>
              <a:t>lacus</a:t>
            </a:r>
            <a:r>
              <a:rPr lang="en-US"/>
              <a:t> </a:t>
            </a:r>
            <a:r>
              <a:rPr lang="en-US" err="1"/>
              <a:t>laoreet</a:t>
            </a:r>
            <a:r>
              <a:rPr lang="en-US"/>
              <a:t> non. At </a:t>
            </a:r>
            <a:r>
              <a:rPr lang="en-US" err="1"/>
              <a:t>elementum</a:t>
            </a:r>
            <a:r>
              <a:rPr lang="en-US"/>
              <a:t> </a:t>
            </a:r>
            <a:r>
              <a:rPr lang="en-US" err="1"/>
              <a:t>eu</a:t>
            </a:r>
            <a:r>
              <a:rPr lang="en-US"/>
              <a:t> </a:t>
            </a:r>
            <a:r>
              <a:rPr lang="en-US" err="1"/>
              <a:t>facilisis</a:t>
            </a:r>
            <a:r>
              <a:rPr lang="en-US"/>
              <a:t> sed </a:t>
            </a:r>
            <a:r>
              <a:rPr lang="en-US" err="1"/>
              <a:t>odio</a:t>
            </a:r>
            <a:r>
              <a:rPr lang="en-US"/>
              <a:t> </a:t>
            </a:r>
            <a:r>
              <a:rPr lang="en-US" err="1"/>
              <a:t>morbi</a:t>
            </a:r>
            <a:r>
              <a:rPr lang="en-US"/>
              <a:t> </a:t>
            </a:r>
            <a:r>
              <a:rPr lang="en-US" err="1"/>
              <a:t>quis</a:t>
            </a:r>
            <a:r>
              <a:rPr lang="en-US"/>
              <a:t>. Ut </a:t>
            </a:r>
            <a:r>
              <a:rPr lang="en-US" err="1"/>
              <a:t>sem</a:t>
            </a:r>
            <a:r>
              <a:rPr lang="en-US"/>
              <a:t> </a:t>
            </a:r>
            <a:r>
              <a:rPr lang="en-US" err="1"/>
              <a:t>viverra</a:t>
            </a:r>
            <a:r>
              <a:rPr lang="en-US"/>
              <a:t> </a:t>
            </a:r>
            <a:r>
              <a:rPr lang="en-US" err="1"/>
              <a:t>aliquet</a:t>
            </a:r>
            <a:r>
              <a:rPr lang="en-US"/>
              <a:t> </a:t>
            </a:r>
            <a:r>
              <a:rPr lang="en-US" err="1"/>
              <a:t>eget</a:t>
            </a:r>
            <a:r>
              <a:rPr lang="en-US"/>
              <a:t> sit </a:t>
            </a:r>
            <a:r>
              <a:rPr lang="en-US" err="1"/>
              <a:t>amet</a:t>
            </a:r>
            <a:r>
              <a:rPr lang="en-US"/>
              <a:t>. </a:t>
            </a:r>
            <a:r>
              <a:rPr lang="en-US" err="1"/>
              <a:t>Hendrerit</a:t>
            </a:r>
            <a:r>
              <a:rPr lang="en-US"/>
              <a:t> gravida </a:t>
            </a:r>
            <a:r>
              <a:rPr lang="en-US" err="1"/>
              <a:t>rutrum</a:t>
            </a:r>
            <a:r>
              <a:rPr lang="en-US"/>
              <a:t> </a:t>
            </a:r>
            <a:r>
              <a:rPr lang="en-US" err="1"/>
              <a:t>quisque</a:t>
            </a:r>
            <a:r>
              <a:rPr lang="en-US"/>
              <a:t> non.</a:t>
            </a:r>
          </a:p>
          <a:p>
            <a:pPr lvl="0"/>
            <a:r>
              <a:rPr lang="en-US" err="1"/>
              <a:t>Commodo</a:t>
            </a:r>
            <a:r>
              <a:rPr lang="en-US"/>
              <a:t> </a:t>
            </a:r>
            <a:r>
              <a:rPr lang="en-US" err="1"/>
              <a:t>nulla</a:t>
            </a:r>
            <a:r>
              <a:rPr lang="en-US"/>
              <a:t> </a:t>
            </a:r>
            <a:r>
              <a:rPr lang="en-US" err="1"/>
              <a:t>facilisi</a:t>
            </a:r>
            <a:r>
              <a:rPr lang="en-US"/>
              <a:t> </a:t>
            </a:r>
            <a:r>
              <a:rPr lang="en-US" err="1"/>
              <a:t>nullam</a:t>
            </a:r>
            <a:r>
              <a:rPr lang="en-US"/>
              <a:t> </a:t>
            </a:r>
            <a:r>
              <a:rPr lang="en-US" err="1"/>
              <a:t>vehicula</a:t>
            </a:r>
            <a:r>
              <a:rPr lang="en-US"/>
              <a:t> ipsum a </a:t>
            </a:r>
            <a:r>
              <a:rPr lang="en-US" err="1"/>
              <a:t>arcu</a:t>
            </a:r>
            <a:r>
              <a:rPr lang="en-US"/>
              <a:t> cursus. </a:t>
            </a:r>
            <a:r>
              <a:rPr lang="en-US" err="1"/>
              <a:t>Lectus</a:t>
            </a:r>
            <a:r>
              <a:rPr lang="en-US"/>
              <a:t> </a:t>
            </a:r>
            <a:r>
              <a:rPr lang="en-US" err="1"/>
              <a:t>arcu</a:t>
            </a:r>
            <a:r>
              <a:rPr lang="en-US"/>
              <a:t> </a:t>
            </a:r>
            <a:r>
              <a:rPr lang="en-US" err="1"/>
              <a:t>bibendum</a:t>
            </a:r>
            <a:r>
              <a:rPr lang="en-US"/>
              <a:t> at </a:t>
            </a:r>
            <a:r>
              <a:rPr lang="en-US" err="1"/>
              <a:t>varius</a:t>
            </a:r>
            <a:r>
              <a:rPr lang="en-US"/>
              <a:t> vel pharetra. </a:t>
            </a:r>
          </a:p>
          <a:p>
            <a:pPr lvl="0"/>
            <a:r>
              <a:rPr lang="en-US"/>
              <a:t>Non </a:t>
            </a:r>
            <a:r>
              <a:rPr lang="en-US" err="1"/>
              <a:t>consectetur</a:t>
            </a:r>
            <a:r>
              <a:rPr lang="en-US"/>
              <a:t> a </a:t>
            </a:r>
            <a:r>
              <a:rPr lang="en-US" err="1"/>
              <a:t>erat</a:t>
            </a:r>
            <a:r>
              <a:rPr lang="en-US"/>
              <a:t> </a:t>
            </a:r>
            <a:r>
              <a:rPr lang="en-US" err="1"/>
              <a:t>nam</a:t>
            </a:r>
            <a:r>
              <a:rPr lang="en-US"/>
              <a:t> at </a:t>
            </a:r>
            <a:r>
              <a:rPr lang="en-US" err="1"/>
              <a:t>lectus</a:t>
            </a:r>
            <a:r>
              <a:rPr lang="en-US"/>
              <a:t>. Sit </a:t>
            </a:r>
            <a:r>
              <a:rPr lang="en-US" err="1"/>
              <a:t>amet</a:t>
            </a:r>
            <a:r>
              <a:rPr lang="en-US"/>
              <a:t> </a:t>
            </a:r>
            <a:r>
              <a:rPr lang="en-US" err="1"/>
              <a:t>porttitor</a:t>
            </a:r>
            <a:r>
              <a:rPr lang="en-US"/>
              <a:t> </a:t>
            </a:r>
            <a:r>
              <a:rPr lang="en-US" err="1"/>
              <a:t>eget</a:t>
            </a:r>
            <a:r>
              <a:rPr lang="en-US"/>
              <a:t> dolor. Non </a:t>
            </a:r>
            <a:r>
              <a:rPr lang="en-US" err="1"/>
              <a:t>quam</a:t>
            </a:r>
            <a:r>
              <a:rPr lang="en-US"/>
              <a:t> </a:t>
            </a:r>
            <a:r>
              <a:rPr lang="en-US" err="1"/>
              <a:t>lacus</a:t>
            </a:r>
            <a:r>
              <a:rPr lang="en-US"/>
              <a:t> </a:t>
            </a:r>
            <a:r>
              <a:rPr lang="en-US" err="1"/>
              <a:t>suspendisse</a:t>
            </a:r>
            <a:r>
              <a:rPr lang="en-US"/>
              <a:t> </a:t>
            </a:r>
            <a:r>
              <a:rPr lang="en-US" err="1"/>
              <a:t>faucibus</a:t>
            </a:r>
            <a:r>
              <a:rPr lang="en-US"/>
              <a:t>. </a:t>
            </a:r>
            <a:r>
              <a:rPr lang="en-US" err="1"/>
              <a:t>Enim</a:t>
            </a:r>
            <a:r>
              <a:rPr lang="en-US"/>
              <a:t> </a:t>
            </a:r>
            <a:r>
              <a:rPr lang="en-US" err="1"/>
              <a:t>nec</a:t>
            </a:r>
            <a:r>
              <a:rPr lang="en-US"/>
              <a:t> dui </a:t>
            </a:r>
            <a:r>
              <a:rPr lang="en-US" err="1"/>
              <a:t>nunc</a:t>
            </a:r>
            <a:r>
              <a:rPr lang="en-US"/>
              <a:t> </a:t>
            </a:r>
            <a:r>
              <a:rPr lang="en-US" err="1"/>
              <a:t>mattis</a:t>
            </a:r>
            <a:r>
              <a:rPr lang="en-US"/>
              <a:t>. </a:t>
            </a:r>
            <a:r>
              <a:rPr lang="en-US" err="1"/>
              <a:t>Egestas</a:t>
            </a:r>
            <a:r>
              <a:rPr lang="en-US"/>
              <a:t> </a:t>
            </a:r>
            <a:r>
              <a:rPr lang="en-US" err="1"/>
              <a:t>maecenas</a:t>
            </a:r>
            <a:r>
              <a:rPr lang="en-US"/>
              <a:t> pharetra convallis </a:t>
            </a:r>
            <a:r>
              <a:rPr lang="en-US" err="1"/>
              <a:t>posuere</a:t>
            </a:r>
            <a:r>
              <a:rPr lang="en-US"/>
              <a:t> </a:t>
            </a:r>
            <a:r>
              <a:rPr lang="en-US" err="1"/>
              <a:t>morbi</a:t>
            </a:r>
            <a:r>
              <a:rPr lang="en-US"/>
              <a:t> </a:t>
            </a:r>
            <a:r>
              <a:rPr lang="en-US" err="1"/>
              <a:t>leo</a:t>
            </a:r>
            <a:r>
              <a:rPr lang="en-US"/>
              <a:t>. </a:t>
            </a:r>
            <a:r>
              <a:rPr lang="en-US" err="1"/>
              <a:t>Netus</a:t>
            </a:r>
            <a:r>
              <a:rPr lang="en-US"/>
              <a:t> et </a:t>
            </a:r>
            <a:r>
              <a:rPr lang="en-US" err="1"/>
              <a:t>malesuada</a:t>
            </a:r>
            <a:r>
              <a:rPr lang="en-US"/>
              <a:t> fames ac </a:t>
            </a:r>
            <a:r>
              <a:rPr lang="en-US" err="1"/>
              <a:t>turpis</a:t>
            </a:r>
            <a:r>
              <a:rPr lang="en-US"/>
              <a:t> </a:t>
            </a:r>
            <a:r>
              <a:rPr lang="en-US" err="1"/>
              <a:t>egestas</a:t>
            </a:r>
            <a:r>
              <a:rPr lang="en-US"/>
              <a:t> integer </a:t>
            </a:r>
            <a:r>
              <a:rPr lang="en-US" err="1"/>
              <a:t>eget</a:t>
            </a:r>
            <a:r>
              <a:rPr lang="en-US"/>
              <a:t> </a:t>
            </a:r>
            <a:r>
              <a:rPr lang="en-US" err="1"/>
              <a:t>aliquet</a:t>
            </a:r>
            <a:r>
              <a:rPr lang="en-US"/>
              <a:t>. </a:t>
            </a:r>
            <a:r>
              <a:rPr lang="en-US" err="1"/>
              <a:t>Luctus</a:t>
            </a:r>
            <a:r>
              <a:rPr lang="en-US"/>
              <a:t> </a:t>
            </a:r>
            <a:r>
              <a:rPr lang="en-US" err="1"/>
              <a:t>accumsan</a:t>
            </a:r>
            <a:r>
              <a:rPr lang="en-US"/>
              <a:t> </a:t>
            </a:r>
            <a:r>
              <a:rPr lang="en-US" err="1"/>
              <a:t>tortor</a:t>
            </a:r>
            <a:r>
              <a:rPr lang="en-US"/>
              <a:t> </a:t>
            </a:r>
            <a:r>
              <a:rPr lang="en-US" err="1"/>
              <a:t>posuere</a:t>
            </a:r>
            <a:r>
              <a:rPr lang="en-US"/>
              <a:t> ac </a:t>
            </a:r>
            <a:r>
              <a:rPr lang="en-US" err="1"/>
              <a:t>ut</a:t>
            </a:r>
            <a:r>
              <a:rPr lang="en-US"/>
              <a:t> </a:t>
            </a:r>
            <a:r>
              <a:rPr lang="en-US" err="1"/>
              <a:t>consequat</a:t>
            </a:r>
            <a:r>
              <a:rPr lang="en-US"/>
              <a:t> semper. </a:t>
            </a:r>
            <a:r>
              <a:rPr lang="en-US" err="1"/>
              <a:t>Nec</a:t>
            </a:r>
            <a:r>
              <a:rPr lang="en-US"/>
              <a:t> dui </a:t>
            </a:r>
            <a:r>
              <a:rPr lang="en-US" err="1"/>
              <a:t>nunc</a:t>
            </a:r>
            <a:r>
              <a:rPr lang="en-US"/>
              <a:t> </a:t>
            </a:r>
            <a:r>
              <a:rPr lang="en-US" err="1"/>
              <a:t>mattis</a:t>
            </a:r>
            <a:r>
              <a:rPr lang="en-US"/>
              <a:t> </a:t>
            </a:r>
            <a:r>
              <a:rPr lang="en-US" err="1"/>
              <a:t>enim</a:t>
            </a:r>
            <a:r>
              <a:rPr lang="en-US"/>
              <a:t>. </a:t>
            </a:r>
            <a:r>
              <a:rPr lang="en-US" err="1"/>
              <a:t>Sollicitudin</a:t>
            </a:r>
            <a:r>
              <a:rPr lang="en-US"/>
              <a:t> </a:t>
            </a:r>
            <a:r>
              <a:rPr lang="en-US" err="1"/>
              <a:t>nibh</a:t>
            </a:r>
            <a:r>
              <a:rPr lang="en-US"/>
              <a:t> sit </a:t>
            </a:r>
            <a:r>
              <a:rPr lang="en-US" err="1"/>
              <a:t>amet</a:t>
            </a:r>
            <a:r>
              <a:rPr lang="en-US"/>
              <a:t> </a:t>
            </a:r>
            <a:r>
              <a:rPr lang="en-US" err="1"/>
              <a:t>commodo</a:t>
            </a:r>
            <a:r>
              <a:rPr lang="en-US"/>
              <a:t> </a:t>
            </a:r>
            <a:r>
              <a:rPr lang="en-US" err="1"/>
              <a:t>nulla</a:t>
            </a:r>
            <a:r>
              <a:rPr lang="en-US"/>
              <a:t>.</a:t>
            </a:r>
          </a:p>
        </p:txBody>
      </p:sp>
      <p:cxnSp>
        <p:nvCxnSpPr>
          <p:cNvPr id="7" name="Straight Connector 6">
            <a:extLst>
              <a:ext uri="{FF2B5EF4-FFF2-40B4-BE49-F238E27FC236}">
                <a16:creationId xmlns:a16="http://schemas.microsoft.com/office/drawing/2014/main" id="{F3046410-09B8-B141-8962-BDCB7F1BED7D}"/>
              </a:ext>
            </a:extLst>
          </p:cNvPr>
          <p:cNvCxnSpPr>
            <a:cxnSpLocks/>
          </p:cNvCxnSpPr>
          <p:nvPr userDrawn="1"/>
        </p:nvCxnSpPr>
        <p:spPr>
          <a:xfrm>
            <a:off x="600208" y="429663"/>
            <a:ext cx="10972800" cy="0"/>
          </a:xfrm>
          <a:prstGeom prst="line">
            <a:avLst/>
          </a:prstGeom>
          <a:ln w="3175" cmpd="sng">
            <a:solidFill>
              <a:schemeClr val="accent5">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sp>
        <p:nvSpPr>
          <p:cNvPr id="11" name="Slide Number Placeholder 10">
            <a:extLst>
              <a:ext uri="{FF2B5EF4-FFF2-40B4-BE49-F238E27FC236}">
                <a16:creationId xmlns:a16="http://schemas.microsoft.com/office/drawing/2014/main" id="{CEA27C4C-E3F7-3549-A73F-8AB206206573}"/>
              </a:ext>
            </a:extLst>
          </p:cNvPr>
          <p:cNvSpPr>
            <a:spLocks noGrp="1"/>
          </p:cNvSpPr>
          <p:nvPr>
            <p:ph type="sldNum" sz="quarter" idx="13"/>
          </p:nvPr>
        </p:nvSpPr>
        <p:spPr/>
        <p:txBody>
          <a:bodyPr/>
          <a:lstStyle/>
          <a:p>
            <a:r>
              <a:rPr lang="en-US"/>
              <a:t>© 2020 Huron Consulting Group Inc. and affiliates.</a:t>
            </a:r>
          </a:p>
        </p:txBody>
      </p:sp>
      <p:sp>
        <p:nvSpPr>
          <p:cNvPr id="3" name="Footer Placeholder 2">
            <a:extLst>
              <a:ext uri="{FF2B5EF4-FFF2-40B4-BE49-F238E27FC236}">
                <a16:creationId xmlns:a16="http://schemas.microsoft.com/office/drawing/2014/main" id="{D0F9AA69-14BA-5F4F-9FC2-D5239FF57955}"/>
              </a:ext>
            </a:extLst>
          </p:cNvPr>
          <p:cNvSpPr>
            <a:spLocks noGrp="1"/>
          </p:cNvSpPr>
          <p:nvPr>
            <p:ph type="ftr" sz="quarter" idx="14"/>
          </p:nvPr>
        </p:nvSpPr>
        <p:spPr/>
        <p:txBody>
          <a:bodyPr/>
          <a:lstStyle/>
          <a:p>
            <a:endParaRPr lang="en-US">
              <a:solidFill>
                <a:schemeClr val="bg2">
                  <a:lumMod val="50000"/>
                </a:schemeClr>
              </a:solidFill>
            </a:endParaRPr>
          </a:p>
        </p:txBody>
      </p:sp>
      <p:sp>
        <p:nvSpPr>
          <p:cNvPr id="8" name="Text Placeholder 4">
            <a:extLst>
              <a:ext uri="{FF2B5EF4-FFF2-40B4-BE49-F238E27FC236}">
                <a16:creationId xmlns:a16="http://schemas.microsoft.com/office/drawing/2014/main" id="{E8B72FD9-1095-0E4A-AFC8-C4D574B94ED7}"/>
              </a:ext>
            </a:extLst>
          </p:cNvPr>
          <p:cNvSpPr>
            <a:spLocks noGrp="1"/>
          </p:cNvSpPr>
          <p:nvPr>
            <p:ph type="body" sz="quarter" idx="15" hasCustomPrompt="1"/>
          </p:nvPr>
        </p:nvSpPr>
        <p:spPr>
          <a:xfrm>
            <a:off x="609600" y="1421000"/>
            <a:ext cx="10972800" cy="585600"/>
          </a:xfrm>
        </p:spPr>
        <p:txBody>
          <a:bodyPr/>
          <a:lstStyle>
            <a:lvl1pPr>
              <a:defRPr baseline="0">
                <a:solidFill>
                  <a:schemeClr val="bg2">
                    <a:lumMod val="50000"/>
                  </a:schemeClr>
                </a:solidFill>
              </a:defRPr>
            </a:lvl1pPr>
            <a:lvl2pPr>
              <a:defRPr baseline="0"/>
            </a:lvl2pPr>
            <a:lvl3pPr>
              <a:defRPr baseline="0"/>
            </a:lvl3pPr>
            <a:lvl4pPr>
              <a:defRPr baseline="0"/>
            </a:lvl4pPr>
            <a:lvl5pPr>
              <a:defRPr baseline="0"/>
            </a:lvl5pPr>
          </a:lstStyle>
          <a:p>
            <a:pPr lvl="0"/>
            <a:r>
              <a:rPr lang="en-US" err="1"/>
              <a:t>Subheader</a:t>
            </a:r>
            <a:r>
              <a:rPr lang="en-US"/>
              <a:t> Text</a:t>
            </a:r>
          </a:p>
        </p:txBody>
      </p:sp>
    </p:spTree>
    <p:extLst>
      <p:ext uri="{BB962C8B-B14F-4D97-AF65-F5344CB8AC3E}">
        <p14:creationId xmlns:p14="http://schemas.microsoft.com/office/powerpoint/2010/main" val="32714348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1833"/>
            <a:ext cx="9144000" cy="2387600"/>
          </a:xfrm>
        </p:spPr>
        <p:txBody>
          <a:bodyPr anchor="b"/>
          <a:lstStyle>
            <a:lvl1pPr algn="ctr">
              <a:defRPr sz="8000"/>
            </a:lvl1pPr>
          </a:lstStyle>
          <a:p>
            <a:r>
              <a:rPr lang="en-US"/>
              <a:t>Click to edit Master title style</a:t>
            </a:r>
          </a:p>
        </p:txBody>
      </p:sp>
      <p:sp>
        <p:nvSpPr>
          <p:cNvPr id="3" name="Subtitle 2"/>
          <p:cNvSpPr>
            <a:spLocks noGrp="1"/>
          </p:cNvSpPr>
          <p:nvPr>
            <p:ph type="subTitle" idx="1"/>
          </p:nvPr>
        </p:nvSpPr>
        <p:spPr>
          <a:xfrm>
            <a:off x="1524000" y="3602568"/>
            <a:ext cx="9144000" cy="165523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6A471C-99AF-4D25-8659-321657E7E61D}"/>
              </a:ext>
            </a:extLst>
          </p:cNvPr>
          <p:cNvSpPr>
            <a:spLocks noGrp="1"/>
          </p:cNvSpPr>
          <p:nvPr>
            <p:ph type="sldNum" sz="quarter" idx="12"/>
          </p:nvPr>
        </p:nvSpPr>
        <p:spPr>
          <a:xfrm>
            <a:off x="9448800" y="6491817"/>
            <a:ext cx="2743200" cy="366183"/>
          </a:xfrm>
        </p:spPr>
        <p:txBody>
          <a:bodyPr/>
          <a:lstStyle>
            <a:lvl1pPr>
              <a:defRPr sz="1100">
                <a:latin typeface="Arial" panose="020B0604020202020204" pitchFamily="34" charset="0"/>
                <a:cs typeface="Arial" panose="020B0604020202020204" pitchFamily="34" charset="0"/>
              </a:defRPr>
            </a:lvl1pPr>
          </a:lstStyle>
          <a:p>
            <a:fld id="{AC8AE68C-C474-4840-B011-8DC6619626BE}" type="slidenum">
              <a:rPr lang="en-US" smtClean="0"/>
              <a:pPr/>
              <a:t>‹#›</a:t>
            </a:fld>
            <a:endParaRPr lang="en-US"/>
          </a:p>
        </p:txBody>
      </p:sp>
    </p:spTree>
    <p:extLst>
      <p:ext uri="{BB962C8B-B14F-4D97-AF65-F5344CB8AC3E}">
        <p14:creationId xmlns:p14="http://schemas.microsoft.com/office/powerpoint/2010/main" val="9007965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F21EDD-790E-4558-8589-07B2E8E3C837}"/>
              </a:ext>
            </a:extLst>
          </p:cNvPr>
          <p:cNvSpPr>
            <a:spLocks noGrp="1"/>
          </p:cNvSpPr>
          <p:nvPr>
            <p:ph type="sldNum" sz="quarter" idx="12"/>
          </p:nvPr>
        </p:nvSpPr>
        <p:spPr>
          <a:xfrm>
            <a:off x="9448800" y="6491817"/>
            <a:ext cx="2743200" cy="366183"/>
          </a:xfrm>
        </p:spPr>
        <p:txBody>
          <a:bodyPr/>
          <a:lstStyle>
            <a:lvl1pPr>
              <a:defRPr sz="1100">
                <a:latin typeface="Arial" panose="020B0604020202020204" pitchFamily="34" charset="0"/>
                <a:cs typeface="Arial" panose="020B0604020202020204" pitchFamily="34" charset="0"/>
              </a:defRPr>
            </a:lvl1pPr>
          </a:lstStyle>
          <a:p>
            <a:fld id="{AC8AE68C-C474-4840-B011-8DC6619626BE}" type="slidenum">
              <a:rPr lang="en-US" smtClean="0"/>
              <a:pPr/>
              <a:t>‹#›</a:t>
            </a:fld>
            <a:endParaRPr lang="en-US"/>
          </a:p>
        </p:txBody>
      </p:sp>
    </p:spTree>
    <p:extLst>
      <p:ext uri="{BB962C8B-B14F-4D97-AF65-F5344CB8AC3E}">
        <p14:creationId xmlns:p14="http://schemas.microsoft.com/office/powerpoint/2010/main" val="21514916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267"/>
            <a:ext cx="10515600" cy="2853267"/>
          </a:xfrm>
        </p:spPr>
        <p:txBody>
          <a:bodyPr anchor="b"/>
          <a:lstStyle>
            <a:lvl1pPr>
              <a:defRPr sz="8000"/>
            </a:lvl1pPr>
          </a:lstStyle>
          <a:p>
            <a:r>
              <a:rPr lang="en-US"/>
              <a:t>Click to edit Master title style</a:t>
            </a:r>
          </a:p>
        </p:txBody>
      </p:sp>
      <p:sp>
        <p:nvSpPr>
          <p:cNvPr id="3" name="Text Placeholder 2"/>
          <p:cNvSpPr>
            <a:spLocks noGrp="1"/>
          </p:cNvSpPr>
          <p:nvPr>
            <p:ph type="body" idx="1"/>
          </p:nvPr>
        </p:nvSpPr>
        <p:spPr>
          <a:xfrm>
            <a:off x="831851" y="4588934"/>
            <a:ext cx="10515600" cy="1500717"/>
          </a:xfr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22B691-2BF4-4280-B110-96E4F236C811}"/>
              </a:ext>
            </a:extLst>
          </p:cNvPr>
          <p:cNvSpPr>
            <a:spLocks noGrp="1"/>
          </p:cNvSpPr>
          <p:nvPr>
            <p:ph type="sldNum" sz="quarter" idx="12"/>
          </p:nvPr>
        </p:nvSpPr>
        <p:spPr>
          <a:xfrm>
            <a:off x="9448800" y="6491817"/>
            <a:ext cx="2743200" cy="366183"/>
          </a:xfrm>
        </p:spPr>
        <p:txBody>
          <a:bodyPr/>
          <a:lstStyle>
            <a:lvl1pPr>
              <a:defRPr sz="1100">
                <a:latin typeface="Arial" panose="020B0604020202020204" pitchFamily="34" charset="0"/>
                <a:cs typeface="Arial" panose="020B0604020202020204" pitchFamily="34" charset="0"/>
              </a:defRPr>
            </a:lvl1pPr>
          </a:lstStyle>
          <a:p>
            <a:fld id="{AC8AE68C-C474-4840-B011-8DC6619626BE}" type="slidenum">
              <a:rPr lang="en-US" smtClean="0"/>
              <a:pPr/>
              <a:t>‹#›</a:t>
            </a:fld>
            <a:endParaRPr lang="en-US"/>
          </a:p>
        </p:txBody>
      </p:sp>
    </p:spTree>
    <p:extLst>
      <p:ext uri="{BB962C8B-B14F-4D97-AF65-F5344CB8AC3E}">
        <p14:creationId xmlns:p14="http://schemas.microsoft.com/office/powerpoint/2010/main" val="6901656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6684"/>
            <a:ext cx="5156200" cy="4349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6684"/>
            <a:ext cx="5156200" cy="4349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8" name="Slide Number Placeholder 6">
            <a:extLst>
              <a:ext uri="{FF2B5EF4-FFF2-40B4-BE49-F238E27FC236}">
                <a16:creationId xmlns:a16="http://schemas.microsoft.com/office/drawing/2014/main" id="{1842DAA7-C647-4574-9CE6-65A2F91B90B5}"/>
              </a:ext>
            </a:extLst>
          </p:cNvPr>
          <p:cNvSpPr>
            <a:spLocks noGrp="1"/>
          </p:cNvSpPr>
          <p:nvPr>
            <p:ph type="sldNum" sz="quarter" idx="12"/>
          </p:nvPr>
        </p:nvSpPr>
        <p:spPr>
          <a:xfrm>
            <a:off x="9448800" y="6491817"/>
            <a:ext cx="2743200" cy="366183"/>
          </a:xfrm>
        </p:spPr>
        <p:txBody>
          <a:bodyPr/>
          <a:lstStyle>
            <a:lvl1pPr>
              <a:defRPr sz="1100">
                <a:latin typeface="Arial" panose="020B0604020202020204" pitchFamily="34" charset="0"/>
                <a:cs typeface="Arial" panose="020B0604020202020204" pitchFamily="34" charset="0"/>
              </a:defRPr>
            </a:lvl1pPr>
          </a:lstStyle>
          <a:p>
            <a:fld id="{AC8AE68C-C474-4840-B011-8DC6619626BE}" type="slidenum">
              <a:rPr lang="en-US" smtClean="0"/>
              <a:pPr/>
              <a:t>‹#›</a:t>
            </a:fld>
            <a:endParaRPr lang="en-US"/>
          </a:p>
        </p:txBody>
      </p:sp>
    </p:spTree>
    <p:extLst>
      <p:ext uri="{BB962C8B-B14F-4D97-AF65-F5344CB8AC3E}">
        <p14:creationId xmlns:p14="http://schemas.microsoft.com/office/powerpoint/2010/main" val="218425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6185"/>
            <a:ext cx="10515600" cy="1325033"/>
          </a:xfrm>
        </p:spPr>
        <p:txBody>
          <a:bodyPr/>
          <a:lstStyle/>
          <a:p>
            <a:r>
              <a:rPr lang="en-US"/>
              <a:t>Click to edit Master title style</a:t>
            </a:r>
          </a:p>
        </p:txBody>
      </p:sp>
      <p:sp>
        <p:nvSpPr>
          <p:cNvPr id="3" name="Text Placeholder 2"/>
          <p:cNvSpPr>
            <a:spLocks noGrp="1"/>
          </p:cNvSpPr>
          <p:nvPr>
            <p:ph type="body" idx="1"/>
          </p:nvPr>
        </p:nvSpPr>
        <p:spPr>
          <a:xfrm>
            <a:off x="840318" y="1680634"/>
            <a:ext cx="5158316" cy="825500"/>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840318" y="2506133"/>
            <a:ext cx="5158316" cy="368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0634"/>
            <a:ext cx="5183717" cy="825500"/>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72200" y="2506133"/>
            <a:ext cx="5183717" cy="368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12" name="Slide Number Placeholder 6">
            <a:extLst>
              <a:ext uri="{FF2B5EF4-FFF2-40B4-BE49-F238E27FC236}">
                <a16:creationId xmlns:a16="http://schemas.microsoft.com/office/drawing/2014/main" id="{D49EC6CF-F6E3-4F9C-A654-E575D40358B2}"/>
              </a:ext>
            </a:extLst>
          </p:cNvPr>
          <p:cNvSpPr>
            <a:spLocks noGrp="1"/>
          </p:cNvSpPr>
          <p:nvPr>
            <p:ph type="sldNum" sz="quarter" idx="12"/>
          </p:nvPr>
        </p:nvSpPr>
        <p:spPr>
          <a:xfrm>
            <a:off x="9448800" y="6491817"/>
            <a:ext cx="2743200" cy="366183"/>
          </a:xfrm>
        </p:spPr>
        <p:txBody>
          <a:bodyPr/>
          <a:lstStyle>
            <a:lvl1pPr>
              <a:defRPr sz="1100">
                <a:latin typeface="Arial" panose="020B0604020202020204" pitchFamily="34" charset="0"/>
                <a:cs typeface="Arial" panose="020B0604020202020204" pitchFamily="34" charset="0"/>
              </a:defRPr>
            </a:lvl1pPr>
          </a:lstStyle>
          <a:p>
            <a:fld id="{AC8AE68C-C474-4840-B011-8DC6619626BE}" type="slidenum">
              <a:rPr lang="en-US" smtClean="0"/>
              <a:pPr/>
              <a:t>‹#›</a:t>
            </a:fld>
            <a:endParaRPr lang="en-US"/>
          </a:p>
        </p:txBody>
      </p:sp>
    </p:spTree>
    <p:extLst>
      <p:ext uri="{BB962C8B-B14F-4D97-AF65-F5344CB8AC3E}">
        <p14:creationId xmlns:p14="http://schemas.microsoft.com/office/powerpoint/2010/main" val="4243060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3FF510-9AF9-465D-8174-142C5A81C7B4}"/>
              </a:ext>
            </a:extLst>
          </p:cNvPr>
          <p:cNvSpPr>
            <a:spLocks noGrp="1"/>
          </p:cNvSpPr>
          <p:nvPr>
            <p:ph type="sldNum" sz="quarter" idx="12"/>
          </p:nvPr>
        </p:nvSpPr>
        <p:spPr>
          <a:xfrm>
            <a:off x="9448800" y="6491817"/>
            <a:ext cx="2743200" cy="366183"/>
          </a:xfrm>
        </p:spPr>
        <p:txBody>
          <a:bodyPr/>
          <a:lstStyle>
            <a:lvl1pPr>
              <a:defRPr sz="1100">
                <a:latin typeface="Arial" panose="020B0604020202020204" pitchFamily="34" charset="0"/>
                <a:cs typeface="Arial" panose="020B0604020202020204" pitchFamily="34" charset="0"/>
              </a:defRPr>
            </a:lvl1pPr>
          </a:lstStyle>
          <a:p>
            <a:fld id="{AC8AE68C-C474-4840-B011-8DC6619626BE}" type="slidenum">
              <a:rPr lang="en-US" smtClean="0"/>
              <a:pPr/>
              <a:t>‹#›</a:t>
            </a:fld>
            <a:endParaRPr lang="en-US"/>
          </a:p>
        </p:txBody>
      </p:sp>
    </p:spTree>
    <p:extLst>
      <p:ext uri="{BB962C8B-B14F-4D97-AF65-F5344CB8AC3E}">
        <p14:creationId xmlns:p14="http://schemas.microsoft.com/office/powerpoint/2010/main" val="2484721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6" name="Slide Number Placeholder 6">
            <a:extLst>
              <a:ext uri="{FF2B5EF4-FFF2-40B4-BE49-F238E27FC236}">
                <a16:creationId xmlns:a16="http://schemas.microsoft.com/office/drawing/2014/main" id="{012532A3-C91E-4763-8327-70E7C8AEF0D2}"/>
              </a:ext>
            </a:extLst>
          </p:cNvPr>
          <p:cNvSpPr>
            <a:spLocks noGrp="1"/>
          </p:cNvSpPr>
          <p:nvPr>
            <p:ph type="sldNum" sz="quarter" idx="12"/>
          </p:nvPr>
        </p:nvSpPr>
        <p:spPr>
          <a:xfrm>
            <a:off x="9448800" y="6491817"/>
            <a:ext cx="2743200" cy="366183"/>
          </a:xfrm>
        </p:spPr>
        <p:txBody>
          <a:bodyPr/>
          <a:lstStyle>
            <a:lvl1pPr>
              <a:defRPr sz="1100">
                <a:latin typeface="Arial" panose="020B0604020202020204" pitchFamily="34" charset="0"/>
                <a:cs typeface="Arial" panose="020B0604020202020204" pitchFamily="34" charset="0"/>
              </a:defRPr>
            </a:lvl1pPr>
          </a:lstStyle>
          <a:p>
            <a:fld id="{AC8AE68C-C474-4840-B011-8DC6619626BE}" type="slidenum">
              <a:rPr lang="en-US" smtClean="0"/>
              <a:pPr/>
              <a:t>‹#›</a:t>
            </a:fld>
            <a:endParaRPr lang="en-US"/>
          </a:p>
        </p:txBody>
      </p:sp>
    </p:spTree>
    <p:extLst>
      <p:ext uri="{BB962C8B-B14F-4D97-AF65-F5344CB8AC3E}">
        <p14:creationId xmlns:p14="http://schemas.microsoft.com/office/powerpoint/2010/main" val="2103263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5" name="Slide Number Placeholder 6">
            <a:extLst>
              <a:ext uri="{FF2B5EF4-FFF2-40B4-BE49-F238E27FC236}">
                <a16:creationId xmlns:a16="http://schemas.microsoft.com/office/drawing/2014/main" id="{8348367F-A3BF-41F7-9FA9-CD116D7FA988}"/>
              </a:ext>
            </a:extLst>
          </p:cNvPr>
          <p:cNvSpPr>
            <a:spLocks noGrp="1"/>
          </p:cNvSpPr>
          <p:nvPr>
            <p:ph type="sldNum" sz="quarter" idx="12"/>
          </p:nvPr>
        </p:nvSpPr>
        <p:spPr>
          <a:xfrm>
            <a:off x="9448800" y="6491817"/>
            <a:ext cx="2743200" cy="366183"/>
          </a:xfrm>
        </p:spPr>
        <p:txBody>
          <a:bodyPr/>
          <a:lstStyle>
            <a:lvl1pPr>
              <a:defRPr sz="1100">
                <a:latin typeface="Arial" panose="020B0604020202020204" pitchFamily="34" charset="0"/>
                <a:cs typeface="Arial" panose="020B0604020202020204" pitchFamily="34" charset="0"/>
              </a:defRPr>
            </a:lvl1pPr>
          </a:lstStyle>
          <a:p>
            <a:fld id="{AC8AE68C-C474-4840-B011-8DC6619626BE}" type="slidenum">
              <a:rPr lang="en-US" smtClean="0"/>
              <a:pPr/>
              <a:t>‹#›</a:t>
            </a:fld>
            <a:endParaRPr lang="en-US"/>
          </a:p>
        </p:txBody>
      </p:sp>
    </p:spTree>
    <p:extLst>
      <p:ext uri="{BB962C8B-B14F-4D97-AF65-F5344CB8AC3E}">
        <p14:creationId xmlns:p14="http://schemas.microsoft.com/office/powerpoint/2010/main" val="18454162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4267"/>
            </a:lvl1pPr>
          </a:lstStyle>
          <a:p>
            <a:r>
              <a:rPr lang="en-US"/>
              <a:t>Click to edit Master title style</a:t>
            </a:r>
          </a:p>
        </p:txBody>
      </p:sp>
      <p:sp>
        <p:nvSpPr>
          <p:cNvPr id="3" name="Content Placeholder 2"/>
          <p:cNvSpPr>
            <a:spLocks noGrp="1"/>
          </p:cNvSpPr>
          <p:nvPr>
            <p:ph idx="1"/>
          </p:nvPr>
        </p:nvSpPr>
        <p:spPr>
          <a:xfrm>
            <a:off x="5183717" y="988485"/>
            <a:ext cx="6172200" cy="48725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8" name="Slide Number Placeholder 6">
            <a:extLst>
              <a:ext uri="{FF2B5EF4-FFF2-40B4-BE49-F238E27FC236}">
                <a16:creationId xmlns:a16="http://schemas.microsoft.com/office/drawing/2014/main" id="{913205AF-3D3E-42C6-80F3-626C2E3B1245}"/>
              </a:ext>
            </a:extLst>
          </p:cNvPr>
          <p:cNvSpPr>
            <a:spLocks noGrp="1"/>
          </p:cNvSpPr>
          <p:nvPr>
            <p:ph type="sldNum" sz="quarter" idx="12"/>
          </p:nvPr>
        </p:nvSpPr>
        <p:spPr>
          <a:xfrm>
            <a:off x="9448800" y="6491817"/>
            <a:ext cx="2743200" cy="366183"/>
          </a:xfrm>
        </p:spPr>
        <p:txBody>
          <a:bodyPr/>
          <a:lstStyle>
            <a:lvl1pPr>
              <a:defRPr sz="1100">
                <a:latin typeface="Arial" panose="020B0604020202020204" pitchFamily="34" charset="0"/>
                <a:cs typeface="Arial" panose="020B0604020202020204" pitchFamily="34" charset="0"/>
              </a:defRPr>
            </a:lvl1pPr>
          </a:lstStyle>
          <a:p>
            <a:fld id="{AC8AE68C-C474-4840-B011-8DC6619626BE}" type="slidenum">
              <a:rPr lang="en-US" smtClean="0"/>
              <a:pPr/>
              <a:t>‹#›</a:t>
            </a:fld>
            <a:endParaRPr lang="en-US"/>
          </a:p>
        </p:txBody>
      </p:sp>
    </p:spTree>
    <p:extLst>
      <p:ext uri="{BB962C8B-B14F-4D97-AF65-F5344CB8AC3E}">
        <p14:creationId xmlns:p14="http://schemas.microsoft.com/office/powerpoint/2010/main" val="16530093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4267"/>
            </a:lvl1pPr>
          </a:lstStyle>
          <a:p>
            <a:r>
              <a:rPr lang="en-US"/>
              <a:t>Click to edit Master title style</a:t>
            </a:r>
          </a:p>
        </p:txBody>
      </p:sp>
      <p:sp>
        <p:nvSpPr>
          <p:cNvPr id="3" name="Picture Placeholder 2"/>
          <p:cNvSpPr>
            <a:spLocks noGrp="1"/>
          </p:cNvSpPr>
          <p:nvPr>
            <p:ph type="pic" idx="1"/>
          </p:nvPr>
        </p:nvSpPr>
        <p:spPr>
          <a:xfrm>
            <a:off x="5183717" y="988485"/>
            <a:ext cx="6172200" cy="487256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840318" y="2057400"/>
            <a:ext cx="3932767" cy="381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8" name="Slide Number Placeholder 6">
            <a:extLst>
              <a:ext uri="{FF2B5EF4-FFF2-40B4-BE49-F238E27FC236}">
                <a16:creationId xmlns:a16="http://schemas.microsoft.com/office/drawing/2014/main" id="{F1AD7815-4A7D-4F94-8C2C-8F7DE63EE08B}"/>
              </a:ext>
            </a:extLst>
          </p:cNvPr>
          <p:cNvSpPr>
            <a:spLocks noGrp="1"/>
          </p:cNvSpPr>
          <p:nvPr>
            <p:ph type="sldNum" sz="quarter" idx="12"/>
          </p:nvPr>
        </p:nvSpPr>
        <p:spPr>
          <a:xfrm>
            <a:off x="9448800" y="6491817"/>
            <a:ext cx="2743200" cy="366183"/>
          </a:xfrm>
        </p:spPr>
        <p:txBody>
          <a:bodyPr/>
          <a:lstStyle>
            <a:lvl1pPr>
              <a:defRPr sz="1100">
                <a:latin typeface="Arial" panose="020B0604020202020204" pitchFamily="34" charset="0"/>
                <a:cs typeface="Arial" panose="020B0604020202020204" pitchFamily="34" charset="0"/>
              </a:defRPr>
            </a:lvl1pPr>
          </a:lstStyle>
          <a:p>
            <a:fld id="{AC8AE68C-C474-4840-B011-8DC6619626BE}" type="slidenum">
              <a:rPr lang="en-US" smtClean="0"/>
              <a:pPr/>
              <a:t>‹#›</a:t>
            </a:fld>
            <a:endParaRPr lang="en-US"/>
          </a:p>
        </p:txBody>
      </p:sp>
    </p:spTree>
    <p:extLst>
      <p:ext uri="{BB962C8B-B14F-4D97-AF65-F5344CB8AC3E}">
        <p14:creationId xmlns:p14="http://schemas.microsoft.com/office/powerpoint/2010/main" val="9474150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427132-0318-4CB5-998A-55359390E70A}"/>
              </a:ext>
            </a:extLst>
          </p:cNvPr>
          <p:cNvSpPr>
            <a:spLocks noGrp="1"/>
          </p:cNvSpPr>
          <p:nvPr>
            <p:ph type="sldNum" sz="quarter" idx="12"/>
          </p:nvPr>
        </p:nvSpPr>
        <p:spPr>
          <a:xfrm>
            <a:off x="9448800" y="6491817"/>
            <a:ext cx="2743200" cy="366183"/>
          </a:xfrm>
        </p:spPr>
        <p:txBody>
          <a:bodyPr/>
          <a:lstStyle>
            <a:lvl1pPr>
              <a:defRPr sz="1100">
                <a:latin typeface="Arial" panose="020B0604020202020204" pitchFamily="34" charset="0"/>
                <a:cs typeface="Arial" panose="020B0604020202020204" pitchFamily="34" charset="0"/>
              </a:defRPr>
            </a:lvl1pPr>
          </a:lstStyle>
          <a:p>
            <a:fld id="{AC8AE68C-C474-4840-B011-8DC6619626BE}" type="slidenum">
              <a:rPr lang="en-US" smtClean="0"/>
              <a:pPr/>
              <a:t>‹#›</a:t>
            </a:fld>
            <a:endParaRPr lang="en-US"/>
          </a:p>
        </p:txBody>
      </p:sp>
    </p:spTree>
    <p:extLst>
      <p:ext uri="{BB962C8B-B14F-4D97-AF65-F5344CB8AC3E}">
        <p14:creationId xmlns:p14="http://schemas.microsoft.com/office/powerpoint/2010/main" val="36126347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6185"/>
            <a:ext cx="2628900" cy="581024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6185"/>
            <a:ext cx="7683500" cy="581024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E84315-1735-4AE9-999D-A4B38E88702E}"/>
              </a:ext>
            </a:extLst>
          </p:cNvPr>
          <p:cNvSpPr>
            <a:spLocks noGrp="1"/>
          </p:cNvSpPr>
          <p:nvPr>
            <p:ph type="sldNum" sz="quarter" idx="12"/>
          </p:nvPr>
        </p:nvSpPr>
        <p:spPr>
          <a:xfrm>
            <a:off x="9448800" y="6491817"/>
            <a:ext cx="2743200" cy="366183"/>
          </a:xfrm>
        </p:spPr>
        <p:txBody>
          <a:bodyPr/>
          <a:lstStyle>
            <a:lvl1pPr>
              <a:defRPr sz="1100">
                <a:latin typeface="Arial" panose="020B0604020202020204" pitchFamily="34" charset="0"/>
                <a:cs typeface="Arial" panose="020B0604020202020204" pitchFamily="34" charset="0"/>
              </a:defRPr>
            </a:lvl1pPr>
          </a:lstStyle>
          <a:p>
            <a:fld id="{AC8AE68C-C474-4840-B011-8DC6619626BE}" type="slidenum">
              <a:rPr lang="en-US" smtClean="0"/>
              <a:pPr/>
              <a:t>‹#›</a:t>
            </a:fld>
            <a:endParaRPr lang="en-US"/>
          </a:p>
        </p:txBody>
      </p:sp>
    </p:spTree>
    <p:extLst>
      <p:ext uri="{BB962C8B-B14F-4D97-AF65-F5344CB8AC3E}">
        <p14:creationId xmlns:p14="http://schemas.microsoft.com/office/powerpoint/2010/main" val="8229035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65F2DD-A600-30D5-4A8D-B5082D98F007}"/>
              </a:ext>
            </a:extLst>
          </p:cNvPr>
          <p:cNvSpPr>
            <a:spLocks noGrp="1"/>
          </p:cNvSpPr>
          <p:nvPr>
            <p:ph type="ctrTitle" hasCustomPrompt="1"/>
          </p:nvPr>
        </p:nvSpPr>
        <p:spPr>
          <a:xfrm>
            <a:off x="2072640" y="2011522"/>
            <a:ext cx="9144000" cy="2682398"/>
          </a:xfrm>
        </p:spPr>
        <p:txBody>
          <a:bodyPr anchor="b">
            <a:normAutofit/>
          </a:bodyPr>
          <a:lstStyle>
            <a:lvl1pPr algn="l">
              <a:lnSpc>
                <a:spcPts val="6000"/>
              </a:lnSpc>
              <a:defRPr sz="6600" b="1" i="0">
                <a:solidFill>
                  <a:srgbClr val="E7AA28"/>
                </a:solidFill>
                <a:latin typeface="HelveticaNeueLT Std Blk Cn" panose="020B0604020202020204" pitchFamily="34" charset="0"/>
              </a:defRPr>
            </a:lvl1pPr>
          </a:lstStyle>
          <a:p>
            <a:r>
              <a:rPr lang="en-US"/>
              <a:t>TITLE HERE</a:t>
            </a:r>
            <a:br>
              <a:rPr lang="en-US"/>
            </a:br>
            <a:r>
              <a:rPr lang="en-US"/>
              <a:t>SECOND LINE FOR TITLE</a:t>
            </a:r>
            <a:br>
              <a:rPr lang="en-US"/>
            </a:br>
            <a:endParaRPr lang="en-US"/>
          </a:p>
        </p:txBody>
      </p:sp>
      <p:sp>
        <p:nvSpPr>
          <p:cNvPr id="8" name="Subtitle 2">
            <a:extLst>
              <a:ext uri="{FF2B5EF4-FFF2-40B4-BE49-F238E27FC236}">
                <a16:creationId xmlns:a16="http://schemas.microsoft.com/office/drawing/2014/main" id="{5271FA41-14B9-37C0-6F19-6E6DECEEF3B7}"/>
              </a:ext>
            </a:extLst>
          </p:cNvPr>
          <p:cNvSpPr>
            <a:spLocks noGrp="1"/>
          </p:cNvSpPr>
          <p:nvPr>
            <p:ph type="subTitle" idx="1" hasCustomPrompt="1"/>
          </p:nvPr>
        </p:nvSpPr>
        <p:spPr>
          <a:xfrm>
            <a:off x="2072640" y="4049078"/>
            <a:ext cx="9144000" cy="1655762"/>
          </a:xfrm>
        </p:spPr>
        <p:txBody>
          <a:bodyPr/>
          <a:lstStyle>
            <a:lvl1pPr marL="0" indent="0" algn="l">
              <a:buNone/>
              <a:defRPr sz="2400" b="1" i="0">
                <a:solidFill>
                  <a:schemeClr val="bg1"/>
                </a:solidFill>
                <a:latin typeface="HelveticaNeueLT Std"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 Title Here </a:t>
            </a:r>
          </a:p>
        </p:txBody>
      </p:sp>
    </p:spTree>
    <p:extLst>
      <p:ext uri="{BB962C8B-B14F-4D97-AF65-F5344CB8AC3E}">
        <p14:creationId xmlns:p14="http://schemas.microsoft.com/office/powerpoint/2010/main" val="34963562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1833"/>
            <a:ext cx="9144000" cy="2387600"/>
          </a:xfrm>
        </p:spPr>
        <p:txBody>
          <a:bodyPr anchor="b"/>
          <a:lstStyle>
            <a:lvl1pPr algn="ctr">
              <a:defRPr sz="8000"/>
            </a:lvl1pPr>
          </a:lstStyle>
          <a:p>
            <a:r>
              <a:rPr lang="en-US"/>
              <a:t>Click to edit Master title style</a:t>
            </a:r>
          </a:p>
        </p:txBody>
      </p:sp>
      <p:sp>
        <p:nvSpPr>
          <p:cNvPr id="3" name="Subtitle 2"/>
          <p:cNvSpPr>
            <a:spLocks noGrp="1"/>
          </p:cNvSpPr>
          <p:nvPr>
            <p:ph type="subTitle" idx="1"/>
          </p:nvPr>
        </p:nvSpPr>
        <p:spPr>
          <a:xfrm>
            <a:off x="1524000" y="3602568"/>
            <a:ext cx="9144000" cy="165523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Tree>
    <p:extLst>
      <p:ext uri="{BB962C8B-B14F-4D97-AF65-F5344CB8AC3E}">
        <p14:creationId xmlns:p14="http://schemas.microsoft.com/office/powerpoint/2010/main" val="1402828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870706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267"/>
            <a:ext cx="10515600" cy="2853267"/>
          </a:xfrm>
        </p:spPr>
        <p:txBody>
          <a:bodyPr anchor="b"/>
          <a:lstStyle>
            <a:lvl1pPr>
              <a:defRPr sz="8000"/>
            </a:lvl1pPr>
          </a:lstStyle>
          <a:p>
            <a:r>
              <a:rPr lang="en-US"/>
              <a:t>Click to edit Master title style</a:t>
            </a:r>
          </a:p>
        </p:txBody>
      </p:sp>
      <p:sp>
        <p:nvSpPr>
          <p:cNvPr id="3" name="Text Placeholder 2"/>
          <p:cNvSpPr>
            <a:spLocks noGrp="1"/>
          </p:cNvSpPr>
          <p:nvPr>
            <p:ph type="body" idx="1"/>
          </p:nvPr>
        </p:nvSpPr>
        <p:spPr>
          <a:xfrm>
            <a:off x="831851" y="4588934"/>
            <a:ext cx="10515600" cy="1500717"/>
          </a:xfr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78980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267"/>
            <a:ext cx="10515600" cy="2853267"/>
          </a:xfrm>
        </p:spPr>
        <p:txBody>
          <a:bodyPr anchor="b"/>
          <a:lstStyle>
            <a:lvl1pPr>
              <a:defRPr sz="8000"/>
            </a:lvl1pPr>
          </a:lstStyle>
          <a:p>
            <a:r>
              <a:rPr lang="en-US"/>
              <a:t>Click to edit Master title style</a:t>
            </a:r>
          </a:p>
        </p:txBody>
      </p:sp>
      <p:sp>
        <p:nvSpPr>
          <p:cNvPr id="3" name="Text Placeholder 2"/>
          <p:cNvSpPr>
            <a:spLocks noGrp="1"/>
          </p:cNvSpPr>
          <p:nvPr>
            <p:ph type="body" idx="1"/>
          </p:nvPr>
        </p:nvSpPr>
        <p:spPr>
          <a:xfrm>
            <a:off x="831851" y="4588934"/>
            <a:ext cx="10515600" cy="1500717"/>
          </a:xfr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58F172-7B19-41EA-AE16-8E14EC7D88A3}"/>
              </a:ext>
            </a:extLst>
          </p:cNvPr>
          <p:cNvSpPr>
            <a:spLocks noGrp="1"/>
          </p:cNvSpPr>
          <p:nvPr>
            <p:ph type="sldNum" sz="quarter" idx="12"/>
          </p:nvPr>
        </p:nvSpPr>
        <p:spPr>
          <a:xfrm>
            <a:off x="9448800" y="6491817"/>
            <a:ext cx="2743200" cy="366183"/>
          </a:xfrm>
        </p:spPr>
        <p:txBody>
          <a:bodyPr/>
          <a:lstStyle>
            <a:lvl1pPr>
              <a:defRPr sz="1100">
                <a:latin typeface="Arial" panose="020B0604020202020204" pitchFamily="34" charset="0"/>
                <a:cs typeface="Arial" panose="020B0604020202020204" pitchFamily="34" charset="0"/>
              </a:defRPr>
            </a:lvl1pPr>
          </a:lstStyle>
          <a:p>
            <a:fld id="{AC8AE68C-C474-4840-B011-8DC6619626BE}" type="slidenum">
              <a:rPr lang="en-US" smtClean="0"/>
              <a:pPr/>
              <a:t>‹#›</a:t>
            </a:fld>
            <a:endParaRPr lang="en-US"/>
          </a:p>
        </p:txBody>
      </p:sp>
    </p:spTree>
    <p:extLst>
      <p:ext uri="{BB962C8B-B14F-4D97-AF65-F5344CB8AC3E}">
        <p14:creationId xmlns:p14="http://schemas.microsoft.com/office/powerpoint/2010/main" val="8609136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6684"/>
            <a:ext cx="5156200" cy="4349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6684"/>
            <a:ext cx="5156200" cy="4349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78700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6185"/>
            <a:ext cx="10515600" cy="1325033"/>
          </a:xfrm>
        </p:spPr>
        <p:txBody>
          <a:bodyPr/>
          <a:lstStyle/>
          <a:p>
            <a:r>
              <a:rPr lang="en-US"/>
              <a:t>Click to edit Master title style</a:t>
            </a:r>
          </a:p>
        </p:txBody>
      </p:sp>
      <p:sp>
        <p:nvSpPr>
          <p:cNvPr id="3" name="Text Placeholder 2"/>
          <p:cNvSpPr>
            <a:spLocks noGrp="1"/>
          </p:cNvSpPr>
          <p:nvPr>
            <p:ph type="body" idx="1"/>
          </p:nvPr>
        </p:nvSpPr>
        <p:spPr>
          <a:xfrm>
            <a:off x="840318" y="1680634"/>
            <a:ext cx="5158316" cy="825500"/>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840318" y="2506133"/>
            <a:ext cx="5158316" cy="368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0634"/>
            <a:ext cx="5183717" cy="825500"/>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72200" y="2506133"/>
            <a:ext cx="5183717" cy="368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2804368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838450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50391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4267"/>
            </a:lvl1pPr>
          </a:lstStyle>
          <a:p>
            <a:r>
              <a:rPr lang="en-US"/>
              <a:t>Click to edit Master title style</a:t>
            </a:r>
          </a:p>
        </p:txBody>
      </p:sp>
      <p:sp>
        <p:nvSpPr>
          <p:cNvPr id="3" name="Content Placeholder 2"/>
          <p:cNvSpPr>
            <a:spLocks noGrp="1"/>
          </p:cNvSpPr>
          <p:nvPr>
            <p:ph idx="1"/>
          </p:nvPr>
        </p:nvSpPr>
        <p:spPr>
          <a:xfrm>
            <a:off x="5183717" y="988485"/>
            <a:ext cx="6172200" cy="48725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665121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4267"/>
            </a:lvl1pPr>
          </a:lstStyle>
          <a:p>
            <a:r>
              <a:rPr lang="en-US"/>
              <a:t>Click to edit Master title style</a:t>
            </a:r>
          </a:p>
        </p:txBody>
      </p:sp>
      <p:sp>
        <p:nvSpPr>
          <p:cNvPr id="3" name="Picture Placeholder 2"/>
          <p:cNvSpPr>
            <a:spLocks noGrp="1"/>
          </p:cNvSpPr>
          <p:nvPr>
            <p:ph type="pic" idx="1"/>
          </p:nvPr>
        </p:nvSpPr>
        <p:spPr>
          <a:xfrm>
            <a:off x="5183717" y="988485"/>
            <a:ext cx="6172200" cy="487256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840318" y="2057400"/>
            <a:ext cx="3932767" cy="381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444767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792397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6185"/>
            <a:ext cx="2628900" cy="581024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6185"/>
            <a:ext cx="7683500" cy="581024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12330749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2B6D4-944E-034C-8440-3D73EA0A7F84}"/>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725B6C17-23FC-404A-9860-42D139F32D92}"/>
              </a:ext>
            </a:extLst>
          </p:cNvPr>
          <p:cNvSpPr>
            <a:spLocks noGrp="1"/>
          </p:cNvSpPr>
          <p:nvPr>
            <p:ph type="body" sz="quarter" idx="15" hasCustomPrompt="1"/>
          </p:nvPr>
        </p:nvSpPr>
        <p:spPr>
          <a:xfrm>
            <a:off x="609600" y="1421000"/>
            <a:ext cx="10972800" cy="585600"/>
          </a:xfrm>
        </p:spPr>
        <p:txBody>
          <a:bodyPr/>
          <a:lstStyle>
            <a:lvl1pPr>
              <a:defRPr baseline="0">
                <a:solidFill>
                  <a:schemeClr val="bg2">
                    <a:lumMod val="50000"/>
                  </a:schemeClr>
                </a:solidFill>
              </a:defRPr>
            </a:lvl1pPr>
            <a:lvl2pPr>
              <a:defRPr baseline="0"/>
            </a:lvl2pPr>
            <a:lvl3pPr>
              <a:defRPr baseline="0"/>
            </a:lvl3pPr>
            <a:lvl4pPr>
              <a:defRPr baseline="0"/>
            </a:lvl4pPr>
            <a:lvl5pPr>
              <a:defRPr baseline="0"/>
            </a:lvl5pPr>
          </a:lstStyle>
          <a:p>
            <a:pPr lvl="0"/>
            <a:r>
              <a:rPr lang="en-US" err="1"/>
              <a:t>Subheader</a:t>
            </a:r>
            <a:r>
              <a:rPr lang="en-US"/>
              <a:t> Text</a:t>
            </a:r>
          </a:p>
        </p:txBody>
      </p:sp>
    </p:spTree>
    <p:extLst>
      <p:ext uri="{BB962C8B-B14F-4D97-AF65-F5344CB8AC3E}">
        <p14:creationId xmlns:p14="http://schemas.microsoft.com/office/powerpoint/2010/main" val="6090418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No logo_No 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7011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6684"/>
            <a:ext cx="5156200" cy="4349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6684"/>
            <a:ext cx="5156200" cy="4349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9448800" y="6491817"/>
            <a:ext cx="2743200" cy="366183"/>
          </a:xfrm>
        </p:spPr>
        <p:txBody>
          <a:bodyPr/>
          <a:lstStyle>
            <a:lvl1pPr>
              <a:defRPr sz="1100">
                <a:latin typeface="Arial" panose="020B0604020202020204" pitchFamily="34" charset="0"/>
                <a:cs typeface="Arial" panose="020B0604020202020204" pitchFamily="34" charset="0"/>
              </a:defRPr>
            </a:lvl1pPr>
          </a:lstStyle>
          <a:p>
            <a:fld id="{AC8AE68C-C474-4840-B011-8DC6619626BE}" type="slidenum">
              <a:rPr lang="en-US" smtClean="0"/>
              <a:pPr/>
              <a:t>‹#›</a:t>
            </a:fld>
            <a:endParaRPr lang="en-US"/>
          </a:p>
        </p:txBody>
      </p:sp>
    </p:spTree>
    <p:extLst>
      <p:ext uri="{BB962C8B-B14F-4D97-AF65-F5344CB8AC3E}">
        <p14:creationId xmlns:p14="http://schemas.microsoft.com/office/powerpoint/2010/main" val="27339357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65F2DD-A600-30D5-4A8D-B5082D98F007}"/>
              </a:ext>
            </a:extLst>
          </p:cNvPr>
          <p:cNvSpPr>
            <a:spLocks noGrp="1"/>
          </p:cNvSpPr>
          <p:nvPr>
            <p:ph type="ctrTitle" hasCustomPrompt="1"/>
          </p:nvPr>
        </p:nvSpPr>
        <p:spPr>
          <a:xfrm>
            <a:off x="2072640" y="2011522"/>
            <a:ext cx="9144000" cy="2682398"/>
          </a:xfrm>
        </p:spPr>
        <p:txBody>
          <a:bodyPr anchor="b">
            <a:normAutofit/>
          </a:bodyPr>
          <a:lstStyle>
            <a:lvl1pPr algn="l">
              <a:lnSpc>
                <a:spcPts val="6000"/>
              </a:lnSpc>
              <a:defRPr sz="6600" b="1" i="0">
                <a:solidFill>
                  <a:srgbClr val="E7AA28"/>
                </a:solidFill>
                <a:latin typeface="HelveticaNeueLT Std Blk Cn" panose="020B0604020202020204" pitchFamily="34" charset="0"/>
              </a:defRPr>
            </a:lvl1pPr>
          </a:lstStyle>
          <a:p>
            <a:r>
              <a:rPr lang="en-US"/>
              <a:t>TITLE HERE</a:t>
            </a:r>
            <a:br>
              <a:rPr lang="en-US"/>
            </a:br>
            <a:r>
              <a:rPr lang="en-US"/>
              <a:t>SECOND LINE FOR TITLE</a:t>
            </a:r>
            <a:br>
              <a:rPr lang="en-US"/>
            </a:br>
            <a:endParaRPr lang="en-US"/>
          </a:p>
        </p:txBody>
      </p:sp>
      <p:sp>
        <p:nvSpPr>
          <p:cNvPr id="8" name="Subtitle 2">
            <a:extLst>
              <a:ext uri="{FF2B5EF4-FFF2-40B4-BE49-F238E27FC236}">
                <a16:creationId xmlns:a16="http://schemas.microsoft.com/office/drawing/2014/main" id="{5271FA41-14B9-37C0-6F19-6E6DECEEF3B7}"/>
              </a:ext>
            </a:extLst>
          </p:cNvPr>
          <p:cNvSpPr>
            <a:spLocks noGrp="1"/>
          </p:cNvSpPr>
          <p:nvPr>
            <p:ph type="subTitle" idx="1" hasCustomPrompt="1"/>
          </p:nvPr>
        </p:nvSpPr>
        <p:spPr>
          <a:xfrm>
            <a:off x="2072640" y="4049078"/>
            <a:ext cx="9144000" cy="1655762"/>
          </a:xfrm>
        </p:spPr>
        <p:txBody>
          <a:bodyPr/>
          <a:lstStyle>
            <a:lvl1pPr marL="0" indent="0" algn="l">
              <a:buNone/>
              <a:defRPr sz="2400" b="1" i="0">
                <a:solidFill>
                  <a:schemeClr val="bg1"/>
                </a:solidFill>
                <a:latin typeface="HelveticaNeueLT Std"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 Title Here </a:t>
            </a:r>
          </a:p>
        </p:txBody>
      </p:sp>
    </p:spTree>
    <p:extLst>
      <p:ext uri="{BB962C8B-B14F-4D97-AF65-F5344CB8AC3E}">
        <p14:creationId xmlns:p14="http://schemas.microsoft.com/office/powerpoint/2010/main" val="12099306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2B6D4-944E-034C-8440-3D73EA0A7F84}"/>
              </a:ext>
            </a:extLst>
          </p:cNvPr>
          <p:cNvSpPr>
            <a:spLocks noGrp="1"/>
          </p:cNvSpPr>
          <p:nvPr>
            <p:ph type="title" hasCustomPrompt="1"/>
          </p:nvPr>
        </p:nvSpPr>
        <p:spPr>
          <a:xfrm>
            <a:off x="609600" y="545431"/>
            <a:ext cx="10972800" cy="877824"/>
          </a:xfrm>
        </p:spPr>
        <p:txBody>
          <a:bodyPr/>
          <a:lstStyle>
            <a:lvl1pPr>
              <a:defRPr b="0" i="0">
                <a:latin typeface="Montserrat" pitchFamily="2" charset="77"/>
              </a:defRPr>
            </a:lvl1pPr>
          </a:lstStyle>
          <a:p>
            <a:r>
              <a:rPr lang="en-US"/>
              <a:t>Agenda Option 1</a:t>
            </a:r>
          </a:p>
        </p:txBody>
      </p:sp>
      <p:sp>
        <p:nvSpPr>
          <p:cNvPr id="5" name="Text Placeholder 4">
            <a:extLst>
              <a:ext uri="{FF2B5EF4-FFF2-40B4-BE49-F238E27FC236}">
                <a16:creationId xmlns:a16="http://schemas.microsoft.com/office/drawing/2014/main" id="{99291837-AEAC-AE4F-B997-7DF14CC538F4}"/>
              </a:ext>
            </a:extLst>
          </p:cNvPr>
          <p:cNvSpPr>
            <a:spLocks noGrp="1"/>
          </p:cNvSpPr>
          <p:nvPr>
            <p:ph type="body" sz="quarter" idx="11" hasCustomPrompt="1"/>
          </p:nvPr>
        </p:nvSpPr>
        <p:spPr>
          <a:xfrm>
            <a:off x="609600" y="2209800"/>
            <a:ext cx="10972800" cy="3657600"/>
          </a:xfrm>
        </p:spPr>
        <p:txBody>
          <a:bodyPr numCol="2" spcCol="365760">
            <a:normAutofit/>
          </a:bodyPr>
          <a:lstStyle>
            <a:lvl1pPr marL="463284" marR="0" indent="-463284" algn="l" defTabSz="609585" rtl="0" eaLnBrk="1" fontAlgn="auto" latinLnBrk="0" hangingPunct="1">
              <a:lnSpc>
                <a:spcPct val="100000"/>
              </a:lnSpc>
              <a:spcBef>
                <a:spcPts val="2133"/>
              </a:spcBef>
              <a:spcAft>
                <a:spcPts val="0"/>
              </a:spcAft>
              <a:buClr>
                <a:schemeClr val="tx1"/>
              </a:buClr>
              <a:buSzTx/>
              <a:buFont typeface="+mj-lt"/>
              <a:buAutoNum type="arabicPeriod"/>
              <a:tabLst/>
              <a:defRPr lang="en-US" sz="3200" b="0" i="0" smtClean="0">
                <a:effectLst/>
                <a:latin typeface="Montserrat" pitchFamily="2" charset="77"/>
              </a:defRPr>
            </a:lvl1pPr>
            <a:lvl2pPr marL="502907" marR="0" indent="-259074" algn="l" defTabSz="609585" rtl="0" eaLnBrk="1" fontAlgn="auto" latinLnBrk="0" hangingPunct="1">
              <a:lnSpc>
                <a:spcPct val="100000"/>
              </a:lnSpc>
              <a:spcBef>
                <a:spcPts val="1333"/>
              </a:spcBef>
              <a:spcAft>
                <a:spcPts val="0"/>
              </a:spcAft>
              <a:buClr>
                <a:schemeClr val="tx1"/>
              </a:buClr>
              <a:buSzTx/>
              <a:buFont typeface="Arial"/>
              <a:buChar char="◦"/>
              <a:tabLst/>
              <a:defRPr/>
            </a:lvl2pPr>
            <a:lvl3pPr marL="746741" marR="0" indent="-259074" algn="l" defTabSz="609585" rtl="0" eaLnBrk="1" fontAlgn="auto" latinLnBrk="0" hangingPunct="1">
              <a:lnSpc>
                <a:spcPct val="100000"/>
              </a:lnSpc>
              <a:spcBef>
                <a:spcPts val="1333"/>
              </a:spcBef>
              <a:spcAft>
                <a:spcPts val="0"/>
              </a:spcAft>
              <a:buClr>
                <a:schemeClr val="tx1"/>
              </a:buClr>
              <a:buSzTx/>
              <a:buFont typeface="Arial"/>
              <a:buChar char="–"/>
              <a:tabLst/>
              <a:defRPr/>
            </a:lvl3pPr>
            <a:lvl4pPr marL="990575" indent="-259074">
              <a:buFont typeface="Arial"/>
              <a:buChar char="⁃"/>
              <a:defRPr/>
            </a:lvl4pPr>
            <a:lvl5pPr marL="990575" indent="-259074">
              <a:buFont typeface="Arial"/>
              <a:buChar char="⁃"/>
              <a:defRPr/>
            </a:lvl5pPr>
          </a:lstStyle>
          <a:p>
            <a:pPr lvl="0"/>
            <a:r>
              <a:rPr lang="en-US"/>
              <a:t>Agenda Item 1</a:t>
            </a:r>
          </a:p>
          <a:p>
            <a:pPr lvl="0"/>
            <a:r>
              <a:rPr lang="en-US"/>
              <a:t>Agenda Item 2</a:t>
            </a:r>
          </a:p>
          <a:p>
            <a:pPr lvl="0"/>
            <a:r>
              <a:rPr lang="en-US"/>
              <a:t>Agenda Item 3</a:t>
            </a:r>
          </a:p>
          <a:p>
            <a:pPr lvl="0"/>
            <a:r>
              <a:rPr lang="en-US"/>
              <a:t>Agenda Item 4</a:t>
            </a:r>
          </a:p>
          <a:p>
            <a:pPr lvl="0"/>
            <a:r>
              <a:rPr lang="en-US"/>
              <a:t>Agenda Item 5</a:t>
            </a:r>
          </a:p>
          <a:p>
            <a:pPr lvl="0"/>
            <a:r>
              <a:rPr lang="en-US"/>
              <a:t>Agenda Item 6</a:t>
            </a:r>
          </a:p>
          <a:p>
            <a:pPr lvl="0"/>
            <a:r>
              <a:rPr lang="en-US"/>
              <a:t>Agenda Item 7</a:t>
            </a:r>
          </a:p>
          <a:p>
            <a:pPr lvl="0"/>
            <a:r>
              <a:rPr lang="en-US"/>
              <a:t>Agenda Item 8</a:t>
            </a:r>
          </a:p>
        </p:txBody>
      </p:sp>
      <p:sp>
        <p:nvSpPr>
          <p:cNvPr id="9" name="Subtitle">
            <a:extLst>
              <a:ext uri="{FF2B5EF4-FFF2-40B4-BE49-F238E27FC236}">
                <a16:creationId xmlns:a16="http://schemas.microsoft.com/office/drawing/2014/main" id="{97BBC916-A295-A34D-8EDB-412531F44F1F}"/>
              </a:ext>
            </a:extLst>
          </p:cNvPr>
          <p:cNvSpPr>
            <a:spLocks noGrp="1"/>
          </p:cNvSpPr>
          <p:nvPr>
            <p:ph type="subTitle" sz="quarter" idx="15" hasCustomPrompt="1"/>
          </p:nvPr>
        </p:nvSpPr>
        <p:spPr>
          <a:xfrm>
            <a:off x="609600" y="1426464"/>
            <a:ext cx="10972800" cy="585600"/>
          </a:xfrm>
        </p:spPr>
        <p:txBody>
          <a:bodyPr/>
          <a:lstStyle>
            <a:lvl1pPr>
              <a:defRPr b="0" i="0" baseline="0">
                <a:solidFill>
                  <a:schemeClr val="tx2"/>
                </a:solidFill>
                <a:latin typeface="Montserrat" pitchFamily="2" charset="77"/>
              </a:defRPr>
            </a:lvl1pPr>
            <a:lvl2pPr>
              <a:defRPr baseline="0"/>
            </a:lvl2pPr>
            <a:lvl3pPr>
              <a:defRPr baseline="0"/>
            </a:lvl3pPr>
            <a:lvl4pPr>
              <a:defRPr baseline="0"/>
            </a:lvl4pPr>
            <a:lvl5pPr>
              <a:defRPr baseline="0"/>
            </a:lvl5pPr>
          </a:lstStyle>
          <a:p>
            <a:pPr lvl="0"/>
            <a:r>
              <a:rPr lang="en-US" err="1"/>
              <a:t>Subheader</a:t>
            </a:r>
            <a:r>
              <a:rPr lang="en-US"/>
              <a:t> Text</a:t>
            </a:r>
          </a:p>
        </p:txBody>
      </p:sp>
    </p:spTree>
    <p:extLst>
      <p:ext uri="{BB962C8B-B14F-4D97-AF65-F5344CB8AC3E}">
        <p14:creationId xmlns:p14="http://schemas.microsoft.com/office/powerpoint/2010/main" val="13914362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8DCA90A-E0C9-D749-ADDE-8A07912C6198}"/>
              </a:ext>
            </a:extLst>
          </p:cNvPr>
          <p:cNvSpPr>
            <a:spLocks noGrp="1"/>
          </p:cNvSpPr>
          <p:nvPr>
            <p:ph type="body" sz="quarter" idx="13" hasCustomPrompt="1"/>
          </p:nvPr>
        </p:nvSpPr>
        <p:spPr>
          <a:xfrm>
            <a:off x="0" y="2537750"/>
            <a:ext cx="6086608" cy="869684"/>
          </a:xfrm>
        </p:spPr>
        <p:txBody>
          <a:bodyPr lIns="457200" tIns="91440" rIns="365760" bIns="91440" anchor="ctr" anchorCtr="0">
            <a:normAutofit/>
          </a:bodyPr>
          <a:lstStyle>
            <a:lvl1pPr>
              <a:defRPr sz="2667" b="0" i="0">
                <a:solidFill>
                  <a:schemeClr val="tx2"/>
                </a:solidFill>
                <a:latin typeface="Montserrat" pitchFamily="2" charset="77"/>
              </a:defRPr>
            </a:lvl1pPr>
          </a:lstStyle>
          <a:p>
            <a:pPr lvl="0"/>
            <a:r>
              <a:rPr lang="en-US"/>
              <a:t>Agenda Item 2</a:t>
            </a:r>
          </a:p>
        </p:txBody>
      </p:sp>
      <p:sp>
        <p:nvSpPr>
          <p:cNvPr id="16" name="Text Placeholder 5">
            <a:extLst>
              <a:ext uri="{FF2B5EF4-FFF2-40B4-BE49-F238E27FC236}">
                <a16:creationId xmlns:a16="http://schemas.microsoft.com/office/drawing/2014/main" id="{464EC8B4-6FD5-E548-9B83-A55B743A7239}"/>
              </a:ext>
            </a:extLst>
          </p:cNvPr>
          <p:cNvSpPr>
            <a:spLocks noGrp="1"/>
          </p:cNvSpPr>
          <p:nvPr>
            <p:ph type="body" sz="quarter" idx="14" hasCustomPrompt="1"/>
          </p:nvPr>
        </p:nvSpPr>
        <p:spPr>
          <a:xfrm>
            <a:off x="0" y="1658002"/>
            <a:ext cx="6086608" cy="869684"/>
          </a:xfrm>
        </p:spPr>
        <p:txBody>
          <a:bodyPr lIns="457200" tIns="91440" rIns="365760" bIns="91440" anchor="ctr" anchorCtr="0">
            <a:normAutofit/>
          </a:bodyPr>
          <a:lstStyle>
            <a:lvl1pPr>
              <a:defRPr sz="2667" b="0" i="0">
                <a:solidFill>
                  <a:schemeClr val="tx2"/>
                </a:solidFill>
                <a:latin typeface="Montserrat" pitchFamily="2" charset="77"/>
              </a:defRPr>
            </a:lvl1pPr>
          </a:lstStyle>
          <a:p>
            <a:pPr lvl="0"/>
            <a:r>
              <a:rPr lang="en-US"/>
              <a:t>Agenda Item 1</a:t>
            </a:r>
          </a:p>
        </p:txBody>
      </p:sp>
      <p:sp>
        <p:nvSpPr>
          <p:cNvPr id="17" name="Text Placeholder 5">
            <a:extLst>
              <a:ext uri="{FF2B5EF4-FFF2-40B4-BE49-F238E27FC236}">
                <a16:creationId xmlns:a16="http://schemas.microsoft.com/office/drawing/2014/main" id="{384AD613-4CE9-B944-BB09-F9951258D789}"/>
              </a:ext>
            </a:extLst>
          </p:cNvPr>
          <p:cNvSpPr>
            <a:spLocks noGrp="1"/>
          </p:cNvSpPr>
          <p:nvPr>
            <p:ph type="body" sz="quarter" idx="15" hasCustomPrompt="1"/>
          </p:nvPr>
        </p:nvSpPr>
        <p:spPr>
          <a:xfrm>
            <a:off x="0" y="4309041"/>
            <a:ext cx="6086608" cy="869684"/>
          </a:xfrm>
        </p:spPr>
        <p:txBody>
          <a:bodyPr lIns="457200" tIns="91440" rIns="365760" bIns="91440" anchor="ctr" anchorCtr="0">
            <a:normAutofit/>
          </a:bodyPr>
          <a:lstStyle>
            <a:lvl1pPr>
              <a:defRPr sz="2667" b="0" i="0">
                <a:solidFill>
                  <a:schemeClr val="tx2"/>
                </a:solidFill>
                <a:latin typeface="Montserrat" pitchFamily="2" charset="77"/>
              </a:defRPr>
            </a:lvl1pPr>
          </a:lstStyle>
          <a:p>
            <a:pPr lvl="0"/>
            <a:r>
              <a:rPr lang="en-US"/>
              <a:t>Agenda Item 4</a:t>
            </a:r>
          </a:p>
        </p:txBody>
      </p:sp>
      <p:sp>
        <p:nvSpPr>
          <p:cNvPr id="18" name="Text Placeholder 5">
            <a:extLst>
              <a:ext uri="{FF2B5EF4-FFF2-40B4-BE49-F238E27FC236}">
                <a16:creationId xmlns:a16="http://schemas.microsoft.com/office/drawing/2014/main" id="{73D6EFC0-B627-F14D-B2ED-2FE75D8FFCAF}"/>
              </a:ext>
            </a:extLst>
          </p:cNvPr>
          <p:cNvSpPr>
            <a:spLocks noGrp="1"/>
          </p:cNvSpPr>
          <p:nvPr>
            <p:ph type="body" sz="quarter" idx="16" hasCustomPrompt="1"/>
          </p:nvPr>
        </p:nvSpPr>
        <p:spPr>
          <a:xfrm>
            <a:off x="0" y="3429293"/>
            <a:ext cx="6086608" cy="869684"/>
          </a:xfrm>
        </p:spPr>
        <p:txBody>
          <a:bodyPr lIns="457200" tIns="91440" rIns="365760" bIns="91440" anchor="ctr" anchorCtr="0">
            <a:normAutofit/>
          </a:bodyPr>
          <a:lstStyle>
            <a:lvl1pPr>
              <a:defRPr sz="2667" b="0" i="0">
                <a:solidFill>
                  <a:schemeClr val="tx2"/>
                </a:solidFill>
                <a:latin typeface="Montserrat" pitchFamily="2" charset="77"/>
              </a:defRPr>
            </a:lvl1pPr>
          </a:lstStyle>
          <a:p>
            <a:pPr lvl="0"/>
            <a:r>
              <a:rPr lang="en-US"/>
              <a:t>Agenda Item 3</a:t>
            </a:r>
          </a:p>
        </p:txBody>
      </p:sp>
      <p:sp>
        <p:nvSpPr>
          <p:cNvPr id="19" name="Text Placeholder 5">
            <a:extLst>
              <a:ext uri="{FF2B5EF4-FFF2-40B4-BE49-F238E27FC236}">
                <a16:creationId xmlns:a16="http://schemas.microsoft.com/office/drawing/2014/main" id="{26DD9167-E985-6349-972E-A652C35E6E7C}"/>
              </a:ext>
            </a:extLst>
          </p:cNvPr>
          <p:cNvSpPr>
            <a:spLocks noGrp="1"/>
          </p:cNvSpPr>
          <p:nvPr>
            <p:ph type="body" sz="quarter" idx="17" hasCustomPrompt="1"/>
          </p:nvPr>
        </p:nvSpPr>
        <p:spPr>
          <a:xfrm>
            <a:off x="6096000" y="2537750"/>
            <a:ext cx="6086608" cy="869684"/>
          </a:xfrm>
        </p:spPr>
        <p:txBody>
          <a:bodyPr lIns="457200" tIns="91440" rIns="365760" bIns="91440" anchor="ctr" anchorCtr="0">
            <a:normAutofit/>
          </a:bodyPr>
          <a:lstStyle>
            <a:lvl1pPr>
              <a:defRPr sz="2667" b="0" i="0">
                <a:solidFill>
                  <a:schemeClr val="tx2"/>
                </a:solidFill>
                <a:latin typeface="Montserrat" pitchFamily="2" charset="77"/>
              </a:defRPr>
            </a:lvl1pPr>
          </a:lstStyle>
          <a:p>
            <a:pPr lvl="0"/>
            <a:r>
              <a:rPr lang="en-US"/>
              <a:t>Agenda Item 6</a:t>
            </a:r>
          </a:p>
        </p:txBody>
      </p:sp>
      <p:sp>
        <p:nvSpPr>
          <p:cNvPr id="20" name="Text Placeholder 5">
            <a:extLst>
              <a:ext uri="{FF2B5EF4-FFF2-40B4-BE49-F238E27FC236}">
                <a16:creationId xmlns:a16="http://schemas.microsoft.com/office/drawing/2014/main" id="{78FE857B-59D7-2A44-9031-B19104FA7F5C}"/>
              </a:ext>
            </a:extLst>
          </p:cNvPr>
          <p:cNvSpPr>
            <a:spLocks noGrp="1"/>
          </p:cNvSpPr>
          <p:nvPr>
            <p:ph type="body" sz="quarter" idx="18" hasCustomPrompt="1"/>
          </p:nvPr>
        </p:nvSpPr>
        <p:spPr>
          <a:xfrm>
            <a:off x="6096000" y="1658002"/>
            <a:ext cx="6086608" cy="869684"/>
          </a:xfrm>
        </p:spPr>
        <p:txBody>
          <a:bodyPr lIns="457200" tIns="91440" rIns="365760" bIns="91440" anchor="ctr" anchorCtr="0">
            <a:normAutofit/>
          </a:bodyPr>
          <a:lstStyle>
            <a:lvl1pPr>
              <a:defRPr sz="2667" b="0" i="0">
                <a:solidFill>
                  <a:schemeClr val="tx2"/>
                </a:solidFill>
                <a:latin typeface="Montserrat" pitchFamily="2" charset="77"/>
              </a:defRPr>
            </a:lvl1pPr>
          </a:lstStyle>
          <a:p>
            <a:pPr lvl="0"/>
            <a:r>
              <a:rPr lang="en-US"/>
              <a:t>Agenda Item 5</a:t>
            </a:r>
          </a:p>
        </p:txBody>
      </p:sp>
      <p:sp>
        <p:nvSpPr>
          <p:cNvPr id="21" name="Text Placeholder 5">
            <a:extLst>
              <a:ext uri="{FF2B5EF4-FFF2-40B4-BE49-F238E27FC236}">
                <a16:creationId xmlns:a16="http://schemas.microsoft.com/office/drawing/2014/main" id="{E91C337E-553F-884E-BC04-FFADB6D90B92}"/>
              </a:ext>
            </a:extLst>
          </p:cNvPr>
          <p:cNvSpPr>
            <a:spLocks noGrp="1"/>
          </p:cNvSpPr>
          <p:nvPr>
            <p:ph type="body" sz="quarter" idx="19" hasCustomPrompt="1"/>
          </p:nvPr>
        </p:nvSpPr>
        <p:spPr>
          <a:xfrm>
            <a:off x="6096000" y="4309041"/>
            <a:ext cx="6086608" cy="869684"/>
          </a:xfrm>
        </p:spPr>
        <p:txBody>
          <a:bodyPr lIns="457200" tIns="91440" rIns="365760" bIns="91440" anchor="ctr" anchorCtr="0">
            <a:normAutofit/>
          </a:bodyPr>
          <a:lstStyle>
            <a:lvl1pPr>
              <a:defRPr sz="2667" b="0" i="0">
                <a:solidFill>
                  <a:schemeClr val="tx2"/>
                </a:solidFill>
                <a:latin typeface="Montserrat" pitchFamily="2" charset="77"/>
              </a:defRPr>
            </a:lvl1pPr>
          </a:lstStyle>
          <a:p>
            <a:pPr lvl="0"/>
            <a:r>
              <a:rPr lang="en-US"/>
              <a:t>Agenda Item 8</a:t>
            </a:r>
          </a:p>
        </p:txBody>
      </p:sp>
      <p:sp>
        <p:nvSpPr>
          <p:cNvPr id="22" name="Text Placeholder 5">
            <a:extLst>
              <a:ext uri="{FF2B5EF4-FFF2-40B4-BE49-F238E27FC236}">
                <a16:creationId xmlns:a16="http://schemas.microsoft.com/office/drawing/2014/main" id="{0AD1EB7E-84C5-844A-9DD9-69F7A7F98F98}"/>
              </a:ext>
            </a:extLst>
          </p:cNvPr>
          <p:cNvSpPr>
            <a:spLocks noGrp="1"/>
          </p:cNvSpPr>
          <p:nvPr>
            <p:ph type="body" sz="quarter" idx="20" hasCustomPrompt="1"/>
          </p:nvPr>
        </p:nvSpPr>
        <p:spPr>
          <a:xfrm>
            <a:off x="6096000" y="3429293"/>
            <a:ext cx="6086608" cy="869684"/>
          </a:xfrm>
        </p:spPr>
        <p:txBody>
          <a:bodyPr lIns="457200" tIns="91440" rIns="365760" bIns="91440" anchor="ctr" anchorCtr="0">
            <a:normAutofit/>
          </a:bodyPr>
          <a:lstStyle>
            <a:lvl1pPr>
              <a:defRPr sz="2667" b="0" i="0">
                <a:solidFill>
                  <a:schemeClr val="tx2"/>
                </a:solidFill>
                <a:latin typeface="Montserrat" pitchFamily="2" charset="77"/>
              </a:defRPr>
            </a:lvl1pPr>
          </a:lstStyle>
          <a:p>
            <a:pPr lvl="0"/>
            <a:r>
              <a:rPr lang="en-US"/>
              <a:t>Agenda Item 7</a:t>
            </a:r>
          </a:p>
        </p:txBody>
      </p:sp>
      <p:sp>
        <p:nvSpPr>
          <p:cNvPr id="4" name="Title 3">
            <a:extLst>
              <a:ext uri="{FF2B5EF4-FFF2-40B4-BE49-F238E27FC236}">
                <a16:creationId xmlns:a16="http://schemas.microsoft.com/office/drawing/2014/main" id="{26D94628-B648-1341-AFBE-3AF8C8045176}"/>
              </a:ext>
            </a:extLst>
          </p:cNvPr>
          <p:cNvSpPr>
            <a:spLocks noGrp="1"/>
          </p:cNvSpPr>
          <p:nvPr>
            <p:ph type="title" hasCustomPrompt="1"/>
          </p:nvPr>
        </p:nvSpPr>
        <p:spPr/>
        <p:txBody>
          <a:bodyPr/>
          <a:lstStyle>
            <a:lvl1pPr>
              <a:defRPr b="0" i="0">
                <a:latin typeface="Montserrat" pitchFamily="2" charset="77"/>
              </a:defRPr>
            </a:lvl1pPr>
          </a:lstStyle>
          <a:p>
            <a:r>
              <a:rPr lang="en-US"/>
              <a:t>Agenda Option 2</a:t>
            </a:r>
          </a:p>
        </p:txBody>
      </p:sp>
    </p:spTree>
    <p:extLst>
      <p:ext uri="{BB962C8B-B14F-4D97-AF65-F5344CB8AC3E}">
        <p14:creationId xmlns:p14="http://schemas.microsoft.com/office/powerpoint/2010/main" val="1862091699"/>
      </p:ext>
    </p:extLst>
  </p:cSld>
  <p:clrMapOvr>
    <a:masterClrMapping/>
  </p:clrMapOvr>
  <p:extLst>
    <p:ext uri="{DCECCB84-F9BA-43D5-87BE-67443E8EF086}">
      <p15:sldGuideLst xmlns:p15="http://schemas.microsoft.com/office/powerpoint/2012/main">
        <p15:guide id="1" orient="horz" pos="2160" userDrawn="1">
          <p15:clr>
            <a:srgbClr val="FBAE40"/>
          </p15:clr>
        </p15:guide>
        <p15:guide id="3" pos="1920"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Agenda 3 or List w Description">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8DCA90A-E0C9-D749-ADDE-8A07912C6198}"/>
              </a:ext>
            </a:extLst>
          </p:cNvPr>
          <p:cNvSpPr>
            <a:spLocks noGrp="1"/>
          </p:cNvSpPr>
          <p:nvPr>
            <p:ph type="body" sz="quarter" idx="13" hasCustomPrompt="1"/>
          </p:nvPr>
        </p:nvSpPr>
        <p:spPr>
          <a:xfrm>
            <a:off x="609600" y="2543731"/>
            <a:ext cx="5477008" cy="869684"/>
          </a:xfrm>
        </p:spPr>
        <p:txBody>
          <a:bodyPr lIns="182880" tIns="91440" rIns="182880" bIns="91440" anchor="ctr" anchorCtr="0">
            <a:normAutofit/>
          </a:bodyPr>
          <a:lstStyle>
            <a:lvl1pPr>
              <a:defRPr sz="2667" b="0" i="0">
                <a:solidFill>
                  <a:schemeClr val="tx2"/>
                </a:solidFill>
                <a:latin typeface="Montserrat" pitchFamily="2" charset="77"/>
              </a:defRPr>
            </a:lvl1pPr>
          </a:lstStyle>
          <a:p>
            <a:pPr lvl="0"/>
            <a:r>
              <a:rPr lang="en-US"/>
              <a:t>Agenda Item 2</a:t>
            </a:r>
          </a:p>
        </p:txBody>
      </p:sp>
      <p:sp>
        <p:nvSpPr>
          <p:cNvPr id="16" name="Text Placeholder 5">
            <a:extLst>
              <a:ext uri="{FF2B5EF4-FFF2-40B4-BE49-F238E27FC236}">
                <a16:creationId xmlns:a16="http://schemas.microsoft.com/office/drawing/2014/main" id="{464EC8B4-6FD5-E548-9B83-A55B743A7239}"/>
              </a:ext>
            </a:extLst>
          </p:cNvPr>
          <p:cNvSpPr>
            <a:spLocks noGrp="1"/>
          </p:cNvSpPr>
          <p:nvPr>
            <p:ph type="body" sz="quarter" idx="14" hasCustomPrompt="1"/>
          </p:nvPr>
        </p:nvSpPr>
        <p:spPr>
          <a:xfrm>
            <a:off x="609600" y="1658002"/>
            <a:ext cx="5477008" cy="869684"/>
          </a:xfrm>
        </p:spPr>
        <p:txBody>
          <a:bodyPr lIns="182880" tIns="91440" rIns="182880" bIns="91440" anchor="ctr" anchorCtr="0">
            <a:normAutofit/>
          </a:bodyPr>
          <a:lstStyle>
            <a:lvl1pPr>
              <a:defRPr sz="2667" b="0" i="0">
                <a:solidFill>
                  <a:schemeClr val="tx2"/>
                </a:solidFill>
                <a:latin typeface="Montserrat" pitchFamily="2" charset="77"/>
              </a:defRPr>
            </a:lvl1pPr>
          </a:lstStyle>
          <a:p>
            <a:pPr lvl="0"/>
            <a:r>
              <a:rPr lang="en-US"/>
              <a:t>Agenda Item 1</a:t>
            </a:r>
          </a:p>
        </p:txBody>
      </p:sp>
      <p:sp>
        <p:nvSpPr>
          <p:cNvPr id="17" name="Text Placeholder 5">
            <a:extLst>
              <a:ext uri="{FF2B5EF4-FFF2-40B4-BE49-F238E27FC236}">
                <a16:creationId xmlns:a16="http://schemas.microsoft.com/office/drawing/2014/main" id="{384AD613-4CE9-B944-BB09-F9951258D789}"/>
              </a:ext>
            </a:extLst>
          </p:cNvPr>
          <p:cNvSpPr>
            <a:spLocks noGrp="1"/>
          </p:cNvSpPr>
          <p:nvPr>
            <p:ph type="body" sz="quarter" idx="15" hasCustomPrompt="1"/>
          </p:nvPr>
        </p:nvSpPr>
        <p:spPr>
          <a:xfrm>
            <a:off x="609600" y="4315190"/>
            <a:ext cx="5477008" cy="869684"/>
          </a:xfrm>
        </p:spPr>
        <p:txBody>
          <a:bodyPr lIns="182880" tIns="91440" rIns="182880" bIns="91440" anchor="ctr" anchorCtr="0">
            <a:normAutofit/>
          </a:bodyPr>
          <a:lstStyle>
            <a:lvl1pPr>
              <a:defRPr sz="2667" b="0" i="0">
                <a:solidFill>
                  <a:schemeClr val="tx2"/>
                </a:solidFill>
                <a:latin typeface="Montserrat" pitchFamily="2" charset="77"/>
              </a:defRPr>
            </a:lvl1pPr>
          </a:lstStyle>
          <a:p>
            <a:pPr lvl="0"/>
            <a:r>
              <a:rPr lang="en-US"/>
              <a:t>Agenda Item 4</a:t>
            </a:r>
          </a:p>
        </p:txBody>
      </p:sp>
      <p:sp>
        <p:nvSpPr>
          <p:cNvPr id="18" name="Text Placeholder 5">
            <a:extLst>
              <a:ext uri="{FF2B5EF4-FFF2-40B4-BE49-F238E27FC236}">
                <a16:creationId xmlns:a16="http://schemas.microsoft.com/office/drawing/2014/main" id="{73D6EFC0-B627-F14D-B2ED-2FE75D8FFCAF}"/>
              </a:ext>
            </a:extLst>
          </p:cNvPr>
          <p:cNvSpPr>
            <a:spLocks noGrp="1"/>
          </p:cNvSpPr>
          <p:nvPr>
            <p:ph type="body" sz="quarter" idx="16" hasCustomPrompt="1"/>
          </p:nvPr>
        </p:nvSpPr>
        <p:spPr>
          <a:xfrm>
            <a:off x="609600" y="3429461"/>
            <a:ext cx="5477008" cy="869684"/>
          </a:xfrm>
        </p:spPr>
        <p:txBody>
          <a:bodyPr lIns="182880" tIns="91440" rIns="182880" bIns="91440" anchor="ctr" anchorCtr="0">
            <a:normAutofit/>
          </a:bodyPr>
          <a:lstStyle>
            <a:lvl1pPr>
              <a:defRPr sz="2667" b="0" i="0">
                <a:solidFill>
                  <a:schemeClr val="tx2"/>
                </a:solidFill>
                <a:latin typeface="Montserrat" pitchFamily="2" charset="77"/>
              </a:defRPr>
            </a:lvl1pPr>
          </a:lstStyle>
          <a:p>
            <a:pPr lvl="0"/>
            <a:r>
              <a:rPr lang="en-US"/>
              <a:t>Agenda Item 3</a:t>
            </a:r>
          </a:p>
        </p:txBody>
      </p:sp>
      <p:sp>
        <p:nvSpPr>
          <p:cNvPr id="20" name="Text Placeholder 5">
            <a:extLst>
              <a:ext uri="{FF2B5EF4-FFF2-40B4-BE49-F238E27FC236}">
                <a16:creationId xmlns:a16="http://schemas.microsoft.com/office/drawing/2014/main" id="{78FE857B-59D7-2A44-9031-B19104FA7F5C}"/>
              </a:ext>
            </a:extLst>
          </p:cNvPr>
          <p:cNvSpPr>
            <a:spLocks noGrp="1"/>
          </p:cNvSpPr>
          <p:nvPr>
            <p:ph type="body" sz="quarter" idx="18" hasCustomPrompt="1"/>
          </p:nvPr>
        </p:nvSpPr>
        <p:spPr>
          <a:xfrm>
            <a:off x="609600" y="5200917"/>
            <a:ext cx="5477008" cy="869684"/>
          </a:xfrm>
        </p:spPr>
        <p:txBody>
          <a:bodyPr lIns="182880" tIns="91440" rIns="182880" bIns="91440" anchor="ctr" anchorCtr="0">
            <a:normAutofit/>
          </a:bodyPr>
          <a:lstStyle>
            <a:lvl1pPr>
              <a:defRPr sz="2667" b="0" i="0">
                <a:solidFill>
                  <a:schemeClr val="tx2"/>
                </a:solidFill>
                <a:latin typeface="Montserrat" pitchFamily="2" charset="77"/>
              </a:defRPr>
            </a:lvl1pPr>
          </a:lstStyle>
          <a:p>
            <a:pPr lvl="0"/>
            <a:r>
              <a:rPr lang="en-US"/>
              <a:t>Agenda Item 5</a:t>
            </a:r>
          </a:p>
        </p:txBody>
      </p:sp>
      <p:sp>
        <p:nvSpPr>
          <p:cNvPr id="4" name="Title 3">
            <a:extLst>
              <a:ext uri="{FF2B5EF4-FFF2-40B4-BE49-F238E27FC236}">
                <a16:creationId xmlns:a16="http://schemas.microsoft.com/office/drawing/2014/main" id="{26D94628-B648-1341-AFBE-3AF8C8045176}"/>
              </a:ext>
            </a:extLst>
          </p:cNvPr>
          <p:cNvSpPr>
            <a:spLocks noGrp="1"/>
          </p:cNvSpPr>
          <p:nvPr>
            <p:ph type="title" hasCustomPrompt="1"/>
          </p:nvPr>
        </p:nvSpPr>
        <p:spPr/>
        <p:txBody>
          <a:bodyPr/>
          <a:lstStyle>
            <a:lvl1pPr>
              <a:defRPr b="0" i="0">
                <a:latin typeface="Montserrat" pitchFamily="2" charset="77"/>
              </a:defRPr>
            </a:lvl1pPr>
          </a:lstStyle>
          <a:p>
            <a:r>
              <a:rPr lang="en-US"/>
              <a:t>Agenda Option 3</a:t>
            </a:r>
          </a:p>
        </p:txBody>
      </p:sp>
      <p:sp>
        <p:nvSpPr>
          <p:cNvPr id="5" name="Text Placeholder 4">
            <a:extLst>
              <a:ext uri="{FF2B5EF4-FFF2-40B4-BE49-F238E27FC236}">
                <a16:creationId xmlns:a16="http://schemas.microsoft.com/office/drawing/2014/main" id="{D476EA98-3D40-3A4C-9A6B-55D7B8B819E9}"/>
              </a:ext>
            </a:extLst>
          </p:cNvPr>
          <p:cNvSpPr>
            <a:spLocks noGrp="1"/>
          </p:cNvSpPr>
          <p:nvPr>
            <p:ph type="body" sz="quarter" idx="19" hasCustomPrompt="1"/>
          </p:nvPr>
        </p:nvSpPr>
        <p:spPr>
          <a:xfrm>
            <a:off x="6096000" y="1658002"/>
            <a:ext cx="5486400" cy="4412599"/>
          </a:xfrm>
          <a:solidFill>
            <a:schemeClr val="accent1">
              <a:lumMod val="75000"/>
            </a:schemeClr>
          </a:solidFill>
        </p:spPr>
        <p:txBody>
          <a:bodyPr lIns="182880" tIns="137160" rIns="182880" bIns="137160"/>
          <a:lstStyle>
            <a:lvl1pPr>
              <a:defRPr b="0" i="0">
                <a:solidFill>
                  <a:schemeClr val="bg1"/>
                </a:solidFill>
                <a:latin typeface="Montserrat" pitchFamily="2" charset="77"/>
              </a:defRPr>
            </a:lvl1pPr>
          </a:lstStyle>
          <a:p>
            <a:pPr lvl="0"/>
            <a:r>
              <a:rPr lang="en-US"/>
              <a:t>Descriptive Text Goes Here</a:t>
            </a:r>
          </a:p>
        </p:txBody>
      </p:sp>
    </p:spTree>
    <p:extLst>
      <p:ext uri="{BB962C8B-B14F-4D97-AF65-F5344CB8AC3E}">
        <p14:creationId xmlns:p14="http://schemas.microsoft.com/office/powerpoint/2010/main" val="2385106450"/>
      </p:ext>
    </p:extLst>
  </p:cSld>
  <p:clrMapOvr>
    <a:masterClrMapping/>
  </p:clrMapOvr>
  <p:extLst>
    <p:ext uri="{DCECCB84-F9BA-43D5-87BE-67443E8EF086}">
      <p15:sldGuideLst xmlns:p15="http://schemas.microsoft.com/office/powerpoint/2012/main">
        <p15:guide id="1" orient="horz" pos="2160" userDrawn="1">
          <p15:clr>
            <a:srgbClr val="FBAE40"/>
          </p15:clr>
        </p15:guide>
        <p15:guide id="3" pos="1920"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6" name="Object E">
            <a:extLst>
              <a:ext uri="{FF2B5EF4-FFF2-40B4-BE49-F238E27FC236}">
                <a16:creationId xmlns:a16="http://schemas.microsoft.com/office/drawing/2014/main" id="{D8E8F78D-0A7D-F540-938E-90B4F5C0EE04}"/>
              </a:ext>
            </a:extLst>
          </p:cNvPr>
          <p:cNvSpPr>
            <a:spLocks noGrp="1"/>
          </p:cNvSpPr>
          <p:nvPr>
            <p:ph type="body" sz="quarter" idx="12" hasCustomPrompt="1"/>
          </p:nvPr>
        </p:nvSpPr>
        <p:spPr>
          <a:xfrm>
            <a:off x="0" y="2209792"/>
            <a:ext cx="3048000" cy="365760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457200" tIns="274320" rIns="274320" bIns="0" numCol="1" spcCol="0" rtlCol="0" fromWordArt="0" anchor="t" anchorCtr="0" forceAA="0" compatLnSpc="1">
            <a:prstTxWarp prst="textNoShape">
              <a:avLst/>
            </a:prstTxWarp>
            <a:normAutofit/>
          </a:bodyPr>
          <a:lstStyle>
            <a:lvl1pPr>
              <a:defRPr lang="en-US" b="0" i="0" smtClean="0">
                <a:solidFill>
                  <a:schemeClr val="tx2"/>
                </a:solidFill>
                <a:effectLst/>
                <a:latin typeface="Montserrat" pitchFamily="2" charset="77"/>
              </a:defRPr>
            </a:lvl1pPr>
            <a:lvl2pPr>
              <a:defRPr lang="en-US" sz="1467" dirty="0" smtClean="0">
                <a:solidFill>
                  <a:schemeClr val="lt1"/>
                </a:solidFill>
              </a:defRPr>
            </a:lvl2pPr>
            <a:lvl3pPr>
              <a:defRPr lang="en-US" sz="1467" dirty="0" smtClean="0">
                <a:solidFill>
                  <a:schemeClr val="lt1"/>
                </a:solidFill>
              </a:defRPr>
            </a:lvl3pPr>
            <a:lvl4pPr>
              <a:defRPr lang="en-US" dirty="0" smtClean="0">
                <a:solidFill>
                  <a:schemeClr val="lt1"/>
                </a:solidFill>
              </a:defRPr>
            </a:lvl4pPr>
            <a:lvl5pPr>
              <a:defRPr lang="en-US" dirty="0">
                <a:solidFill>
                  <a:schemeClr val="lt1"/>
                </a:solidFill>
              </a:defRPr>
            </a:lvl5pPr>
          </a:lstStyle>
          <a:p>
            <a:pPr marL="0" marR="0" lvl="0" indent="0" fontAlgn="auto">
              <a:lnSpc>
                <a:spcPct val="100000"/>
              </a:lnSpc>
              <a:spcBef>
                <a:spcPts val="0"/>
              </a:spcBef>
              <a:spcAft>
                <a:spcPts val="0"/>
              </a:spcAft>
              <a:buClrTx/>
              <a:buSzTx/>
              <a:buFontTx/>
              <a:buNone/>
              <a:tabLst/>
            </a:pPr>
            <a:r>
              <a:rPr lang="en-US"/>
              <a:t>Section Title Goes Here</a:t>
            </a:r>
          </a:p>
        </p:txBody>
      </p:sp>
      <p:sp>
        <p:nvSpPr>
          <p:cNvPr id="7" name="Object D">
            <a:extLst>
              <a:ext uri="{FF2B5EF4-FFF2-40B4-BE49-F238E27FC236}">
                <a16:creationId xmlns:a16="http://schemas.microsoft.com/office/drawing/2014/main" id="{0E02BE79-1937-0442-B58E-0956BCBA5DB6}"/>
              </a:ext>
            </a:extLst>
          </p:cNvPr>
          <p:cNvSpPr>
            <a:spLocks noGrp="1"/>
          </p:cNvSpPr>
          <p:nvPr>
            <p:ph type="body" sz="quarter" idx="14" hasCustomPrompt="1"/>
          </p:nvPr>
        </p:nvSpPr>
        <p:spPr>
          <a:xfrm>
            <a:off x="0" y="-1"/>
            <a:ext cx="3042355" cy="220979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457200" tIns="0" rIns="274320" bIns="182880" numCol="1" spcCol="0" rtlCol="0" fromWordArt="0" anchor="b" anchorCtr="0" forceAA="0" compatLnSpc="1">
            <a:prstTxWarp prst="textNoShape">
              <a:avLst/>
            </a:prstTxWarp>
            <a:normAutofit/>
          </a:bodyPr>
          <a:lstStyle>
            <a:lvl1pPr>
              <a:defRPr lang="en-US" sz="5333" b="0" i="0" smtClean="0">
                <a:solidFill>
                  <a:schemeClr val="tx2"/>
                </a:solidFill>
                <a:effectLst/>
                <a:latin typeface="Montserrat" pitchFamily="2" charset="77"/>
              </a:defRPr>
            </a:lvl1pPr>
            <a:lvl2pPr>
              <a:defRPr lang="en-US" sz="1467" dirty="0" smtClean="0">
                <a:solidFill>
                  <a:schemeClr val="lt1"/>
                </a:solidFill>
              </a:defRPr>
            </a:lvl2pPr>
            <a:lvl3pPr>
              <a:defRPr lang="en-US" sz="1467" dirty="0" smtClean="0">
                <a:solidFill>
                  <a:schemeClr val="lt1"/>
                </a:solidFill>
              </a:defRPr>
            </a:lvl3pPr>
            <a:lvl4pPr>
              <a:defRPr lang="en-US" dirty="0" smtClean="0">
                <a:solidFill>
                  <a:schemeClr val="lt1"/>
                </a:solidFill>
              </a:defRPr>
            </a:lvl4pPr>
            <a:lvl5pPr>
              <a:defRPr lang="en-US" dirty="0">
                <a:solidFill>
                  <a:schemeClr val="lt1"/>
                </a:solidFill>
              </a:defRPr>
            </a:lvl5pPr>
          </a:lstStyle>
          <a:p>
            <a:pPr marL="0" marR="0" lvl="0" indent="0" fontAlgn="auto">
              <a:lnSpc>
                <a:spcPct val="100000"/>
              </a:lnSpc>
              <a:spcBef>
                <a:spcPts val="0"/>
              </a:spcBef>
              <a:spcAft>
                <a:spcPts val="0"/>
              </a:spcAft>
              <a:buClrTx/>
              <a:buSzTx/>
              <a:buFontTx/>
              <a:buNone/>
              <a:tabLst/>
            </a:pPr>
            <a:r>
              <a:rPr lang="en-US"/>
              <a:t>1</a:t>
            </a:r>
          </a:p>
        </p:txBody>
      </p:sp>
      <p:cxnSp>
        <p:nvCxnSpPr>
          <p:cNvPr id="8" name="Object G">
            <a:extLst>
              <a:ext uri="{FF2B5EF4-FFF2-40B4-BE49-F238E27FC236}">
                <a16:creationId xmlns:a16="http://schemas.microsoft.com/office/drawing/2014/main" id="{3F99C4F8-CBB5-2D43-8334-E63FE8BE5522}"/>
              </a:ext>
            </a:extLst>
          </p:cNvPr>
          <p:cNvCxnSpPr/>
          <p:nvPr userDrawn="1"/>
        </p:nvCxnSpPr>
        <p:spPr>
          <a:xfrm>
            <a:off x="609600" y="2221832"/>
            <a:ext cx="1219200" cy="0"/>
          </a:xfrm>
          <a:prstGeom prst="line">
            <a:avLst/>
          </a:prstGeom>
          <a:ln w="254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Object F">
            <a:extLst>
              <a:ext uri="{FF2B5EF4-FFF2-40B4-BE49-F238E27FC236}">
                <a16:creationId xmlns:a16="http://schemas.microsoft.com/office/drawing/2014/main" id="{EE5C4E75-1D5D-F249-87A3-18DA7E8E9748}"/>
              </a:ext>
            </a:extLst>
          </p:cNvPr>
          <p:cNvSpPr>
            <a:spLocks noGrp="1"/>
          </p:cNvSpPr>
          <p:nvPr>
            <p:ph type="pic" sz="quarter" idx="15" hasCustomPrompt="1"/>
          </p:nvPr>
        </p:nvSpPr>
        <p:spPr>
          <a:xfrm>
            <a:off x="3048000" y="0"/>
            <a:ext cx="9144000" cy="6858000"/>
          </a:xfrm>
          <a:blipFill dpi="0" rotWithShape="1">
            <a:blip r:embed="rId2" cstate="email">
              <a:extLst>
                <a:ext uri="{28A0092B-C50C-407E-A947-70E740481C1C}">
                  <a14:useLocalDpi xmlns:a14="http://schemas.microsoft.com/office/drawing/2010/main"/>
                </a:ext>
              </a:extLst>
            </a:blip>
            <a:srcRect/>
            <a:tile tx="0" ty="0" sx="100000" sy="100000" flip="none" algn="tl"/>
          </a:blipFill>
        </p:spPr>
        <p:txBody>
          <a:bodyPr bIns="0" anchor="ctr" anchorCtr="0"/>
          <a:lstStyle>
            <a:lvl1pPr marL="0" indent="0" algn="ctr">
              <a:buNone/>
              <a:defRPr b="0" i="0">
                <a:solidFill>
                  <a:schemeClr val="accent1">
                    <a:lumMod val="75000"/>
                  </a:schemeClr>
                </a:solidFill>
                <a:latin typeface="Montserrat" pitchFamily="2" charset="77"/>
              </a:defRPr>
            </a:lvl1pPr>
          </a:lstStyle>
          <a:p>
            <a:r>
              <a:rPr lang="en-US"/>
              <a:t>Click to insert new image</a:t>
            </a:r>
          </a:p>
        </p:txBody>
      </p:sp>
      <p:sp>
        <p:nvSpPr>
          <p:cNvPr id="11" name="Slide Number Placeholder 16">
            <a:extLst>
              <a:ext uri="{FF2B5EF4-FFF2-40B4-BE49-F238E27FC236}">
                <a16:creationId xmlns:a16="http://schemas.microsoft.com/office/drawing/2014/main" id="{6D9ADB94-8607-B741-BBFC-0A4E6EACD818}"/>
              </a:ext>
            </a:extLst>
          </p:cNvPr>
          <p:cNvSpPr txBox="1">
            <a:spLocks/>
          </p:cNvSpPr>
          <p:nvPr userDrawn="1"/>
        </p:nvSpPr>
        <p:spPr>
          <a:xfrm>
            <a:off x="8839200" y="6477001"/>
            <a:ext cx="2743200" cy="366183"/>
          </a:xfrm>
          <a:prstGeom prst="rect">
            <a:avLst/>
          </a:prstGeom>
        </p:spPr>
        <p:txBody>
          <a:bodyPr vert="horz" lIns="0" tIns="0" rIns="0" bIns="0" rtlCol="0" anchor="ctr"/>
          <a:lstStyle>
            <a:defPPr>
              <a:defRPr lang="en-US"/>
            </a:defPPr>
            <a:lvl1pPr marL="0" algn="r" defTabSz="457200" rtl="0" eaLnBrk="1" latinLnBrk="0" hangingPunct="1">
              <a:defRPr lang="en-US" sz="550" b="0" i="0" kern="1200" smtClean="0">
                <a:solidFill>
                  <a:schemeClr val="bg2">
                    <a:lumMod val="9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33" b="0" i="0">
                <a:latin typeface="Montserrat" pitchFamily="2" charset="77"/>
              </a:rPr>
              <a:t>© 2022 Huron Consulting Group Inc. and affiliates.</a:t>
            </a:r>
          </a:p>
        </p:txBody>
      </p:sp>
    </p:spTree>
    <p:extLst>
      <p:ext uri="{BB962C8B-B14F-4D97-AF65-F5344CB8AC3E}">
        <p14:creationId xmlns:p14="http://schemas.microsoft.com/office/powerpoint/2010/main" val="40663328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peaker Slide">
    <p:spTree>
      <p:nvGrpSpPr>
        <p:cNvPr id="1" name=""/>
        <p:cNvGrpSpPr/>
        <p:nvPr/>
      </p:nvGrpSpPr>
      <p:grpSpPr>
        <a:xfrm>
          <a:off x="0" y="0"/>
          <a:ext cx="0" cy="0"/>
          <a:chOff x="0" y="0"/>
          <a:chExt cx="0" cy="0"/>
        </a:xfrm>
      </p:grpSpPr>
      <p:pic>
        <p:nvPicPr>
          <p:cNvPr id="17" name="Picture 16" descr="Chart, diagram&#10;&#10;Description automatically generated">
            <a:extLst>
              <a:ext uri="{FF2B5EF4-FFF2-40B4-BE49-F238E27FC236}">
                <a16:creationId xmlns:a16="http://schemas.microsoft.com/office/drawing/2014/main" id="{D871A462-2884-DE4A-8EF6-7E391051EC86}"/>
              </a:ext>
            </a:extLst>
          </p:cNvPr>
          <p:cNvPicPr>
            <a:picLocks noChangeAspect="1"/>
          </p:cNvPicPr>
          <p:nvPr userDrawn="1"/>
        </p:nvPicPr>
        <p:blipFill>
          <a:blip r:embed="rId2" cstate="email">
            <a:alphaModFix amt="45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Object H">
            <a:extLst>
              <a:ext uri="{FF2B5EF4-FFF2-40B4-BE49-F238E27FC236}">
                <a16:creationId xmlns:a16="http://schemas.microsoft.com/office/drawing/2014/main" id="{D8E8F78D-0A7D-F540-938E-90B4F5C0EE04}"/>
              </a:ext>
            </a:extLst>
          </p:cNvPr>
          <p:cNvSpPr>
            <a:spLocks noGrp="1"/>
          </p:cNvSpPr>
          <p:nvPr>
            <p:ph type="body" sz="quarter" idx="12" hasCustomPrompt="1"/>
          </p:nvPr>
        </p:nvSpPr>
        <p:spPr>
          <a:xfrm>
            <a:off x="816987" y="5767221"/>
            <a:ext cx="2231013" cy="670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lvl1pPr>
              <a:spcBef>
                <a:spcPts val="800"/>
              </a:spcBef>
              <a:spcAft>
                <a:spcPts val="800"/>
              </a:spcAft>
              <a:defRPr lang="en-US" sz="1467" b="0" i="0" smtClean="0">
                <a:solidFill>
                  <a:schemeClr val="tx2"/>
                </a:solidFill>
                <a:effectLst/>
                <a:latin typeface="Montserrat" pitchFamily="2" charset="77"/>
              </a:defRPr>
            </a:lvl1pPr>
            <a:lvl2pPr>
              <a:defRPr lang="en-US" sz="1467" dirty="0" smtClean="0">
                <a:solidFill>
                  <a:schemeClr val="lt1"/>
                </a:solidFill>
              </a:defRPr>
            </a:lvl2pPr>
            <a:lvl3pPr>
              <a:defRPr lang="en-US" sz="1467" dirty="0" smtClean="0">
                <a:solidFill>
                  <a:schemeClr val="lt1"/>
                </a:solidFill>
              </a:defRPr>
            </a:lvl3pPr>
            <a:lvl4pPr>
              <a:defRPr lang="en-US" dirty="0" smtClean="0">
                <a:solidFill>
                  <a:schemeClr val="lt1"/>
                </a:solidFill>
              </a:defRPr>
            </a:lvl4pPr>
            <a:lvl5pPr>
              <a:defRPr lang="en-US" dirty="0">
                <a:solidFill>
                  <a:schemeClr val="lt1"/>
                </a:solidFill>
              </a:defRPr>
            </a:lvl5pPr>
          </a:lstStyle>
          <a:p>
            <a:pPr marL="0" marR="0" lvl="0" indent="0" fontAlgn="auto">
              <a:lnSpc>
                <a:spcPct val="100000"/>
              </a:lnSpc>
              <a:spcBef>
                <a:spcPts val="0"/>
              </a:spcBef>
              <a:spcAft>
                <a:spcPts val="0"/>
              </a:spcAft>
              <a:buClrTx/>
              <a:buSzTx/>
              <a:buFontTx/>
              <a:buNone/>
              <a:tabLst/>
            </a:pPr>
            <a:r>
              <a:rPr lang="en-US"/>
              <a:t>Speaker Name</a:t>
            </a:r>
          </a:p>
          <a:p>
            <a:pPr marL="0" marR="0" lvl="0" indent="0" fontAlgn="auto">
              <a:lnSpc>
                <a:spcPct val="100000"/>
              </a:lnSpc>
              <a:spcBef>
                <a:spcPts val="0"/>
              </a:spcBef>
              <a:spcAft>
                <a:spcPts val="0"/>
              </a:spcAft>
              <a:buClrTx/>
              <a:buSzTx/>
              <a:buFontTx/>
              <a:buNone/>
              <a:tabLst/>
            </a:pPr>
            <a:r>
              <a:rPr lang="en-US"/>
              <a:t>Speaker Title</a:t>
            </a:r>
          </a:p>
        </p:txBody>
      </p:sp>
      <p:sp>
        <p:nvSpPr>
          <p:cNvPr id="12" name="Object I">
            <a:extLst>
              <a:ext uri="{FF2B5EF4-FFF2-40B4-BE49-F238E27FC236}">
                <a16:creationId xmlns:a16="http://schemas.microsoft.com/office/drawing/2014/main" id="{5B009E00-31A4-3C4C-9886-7B7646AECF86}"/>
              </a:ext>
            </a:extLst>
          </p:cNvPr>
          <p:cNvSpPr>
            <a:spLocks noGrp="1"/>
          </p:cNvSpPr>
          <p:nvPr>
            <p:ph type="pic" sz="quarter" idx="18" hasCustomPrompt="1"/>
          </p:nvPr>
        </p:nvSpPr>
        <p:spPr>
          <a:xfrm>
            <a:off x="816987" y="2668952"/>
            <a:ext cx="2231012" cy="2941163"/>
          </a:xfrm>
          <a:blipFill dpi="0" rotWithShape="1">
            <a:blip r:embed="rId3" cstate="email">
              <a:extLst>
                <a:ext uri="{28A0092B-C50C-407E-A947-70E740481C1C}">
                  <a14:useLocalDpi xmlns:a14="http://schemas.microsoft.com/office/drawing/2010/main"/>
                </a:ext>
              </a:extLst>
            </a:blip>
            <a:srcRect/>
            <a:tile tx="0" ty="0" sx="100000" sy="100000" flip="none" algn="b"/>
          </a:blipFill>
        </p:spPr>
        <p:txBody>
          <a:bodyPr anchor="t" anchorCtr="0"/>
          <a:lstStyle>
            <a:lvl1pPr marL="0" indent="0" algn="ctr">
              <a:buNone/>
              <a:defRPr b="0" i="0">
                <a:latin typeface="Montserrat" pitchFamily="2" charset="77"/>
              </a:defRPr>
            </a:lvl1pPr>
          </a:lstStyle>
          <a:p>
            <a:r>
              <a:rPr lang="en-US"/>
              <a:t>Click to Insert Employee Photo</a:t>
            </a:r>
          </a:p>
        </p:txBody>
      </p:sp>
      <p:sp>
        <p:nvSpPr>
          <p:cNvPr id="20" name="Object J">
            <a:extLst>
              <a:ext uri="{FF2B5EF4-FFF2-40B4-BE49-F238E27FC236}">
                <a16:creationId xmlns:a16="http://schemas.microsoft.com/office/drawing/2014/main" id="{20E5979B-F9EC-3D49-BE6D-6E69C00869CC}"/>
              </a:ext>
            </a:extLst>
          </p:cNvPr>
          <p:cNvSpPr>
            <a:spLocks noGrp="1"/>
          </p:cNvSpPr>
          <p:nvPr>
            <p:ph type="title" hasCustomPrompt="1"/>
          </p:nvPr>
        </p:nvSpPr>
        <p:spPr>
          <a:xfrm>
            <a:off x="795784" y="466475"/>
            <a:ext cx="7304101" cy="1463924"/>
          </a:xfrm>
        </p:spPr>
        <p:txBody>
          <a:bodyPr anchor="b"/>
          <a:lstStyle>
            <a:lvl1pPr>
              <a:defRPr b="0" i="0">
                <a:latin typeface="Montserrat" pitchFamily="2" charset="77"/>
              </a:defRPr>
            </a:lvl1pPr>
          </a:lstStyle>
          <a:p>
            <a:r>
              <a:rPr lang="en-US">
                <a:solidFill>
                  <a:srgbClr val="00558C"/>
                </a:solidFill>
              </a:rPr>
              <a:t>Topic Title</a:t>
            </a:r>
          </a:p>
        </p:txBody>
      </p:sp>
      <p:sp>
        <p:nvSpPr>
          <p:cNvPr id="21" name="Object K">
            <a:extLst>
              <a:ext uri="{FF2B5EF4-FFF2-40B4-BE49-F238E27FC236}">
                <a16:creationId xmlns:a16="http://schemas.microsoft.com/office/drawing/2014/main" id="{6B6DACE6-B4A3-6646-A297-53CA0085DB9D}"/>
              </a:ext>
            </a:extLst>
          </p:cNvPr>
          <p:cNvSpPr>
            <a:spLocks noGrp="1"/>
          </p:cNvSpPr>
          <p:nvPr>
            <p:ph type="body" sz="quarter" idx="10" hasCustomPrompt="1"/>
          </p:nvPr>
        </p:nvSpPr>
        <p:spPr>
          <a:xfrm>
            <a:off x="795784" y="2060443"/>
            <a:ext cx="7304101" cy="390512"/>
          </a:xfrm>
        </p:spPr>
        <p:txBody>
          <a:bodyPr/>
          <a:lstStyle>
            <a:lvl1pPr>
              <a:defRPr b="0" i="0">
                <a:solidFill>
                  <a:schemeClr val="tx1"/>
                </a:solidFill>
                <a:latin typeface="Montserrat" pitchFamily="2" charset="77"/>
              </a:defRPr>
            </a:lvl1pPr>
          </a:lstStyle>
          <a:p>
            <a:r>
              <a:rPr lang="en-US">
                <a:solidFill>
                  <a:srgbClr val="00558C"/>
                </a:solidFill>
              </a:rPr>
              <a:t>Subtitle</a:t>
            </a:r>
          </a:p>
        </p:txBody>
      </p:sp>
    </p:spTree>
    <p:extLst>
      <p:ext uri="{BB962C8B-B14F-4D97-AF65-F5344CB8AC3E}">
        <p14:creationId xmlns:p14="http://schemas.microsoft.com/office/powerpoint/2010/main" val="31128613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Emphasis Slide 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6B097A5-729F-7F42-B970-A4BD8F24AE3D}"/>
              </a:ext>
            </a:extLst>
          </p:cNvPr>
          <p:cNvSpPr>
            <a:spLocks noGrp="1"/>
          </p:cNvSpPr>
          <p:nvPr>
            <p:ph type="pic" sz="quarter" idx="16" hasCustomPrompt="1"/>
          </p:nvPr>
        </p:nvSpPr>
        <p:spPr>
          <a:xfrm>
            <a:off x="0" y="1"/>
            <a:ext cx="6096000" cy="6858000"/>
          </a:xfrm>
          <a:blipFill dpi="0" rotWithShape="1">
            <a:blip r:embed="rId2" cstate="email">
              <a:extLst>
                <a:ext uri="{28A0092B-C50C-407E-A947-70E740481C1C}">
                  <a14:useLocalDpi xmlns:a14="http://schemas.microsoft.com/office/drawing/2010/main"/>
                </a:ext>
              </a:extLst>
            </a:blip>
            <a:srcRect/>
            <a:tile tx="-2540000" ty="0" sx="100000" sy="100000" flip="none" algn="bl"/>
          </a:blipFill>
        </p:spPr>
        <p:txBody>
          <a:bodyPr tIns="1097280"/>
          <a:lstStyle>
            <a:lvl1pPr marL="0" indent="0" algn="ctr">
              <a:buNone/>
              <a:defRPr b="0" i="0">
                <a:solidFill>
                  <a:schemeClr val="bg1"/>
                </a:solidFill>
                <a:latin typeface="Montserrat" pitchFamily="2" charset="77"/>
              </a:defRPr>
            </a:lvl1pPr>
          </a:lstStyle>
          <a:p>
            <a:r>
              <a:rPr lang="en-US"/>
              <a:t>FPO</a:t>
            </a:r>
          </a:p>
        </p:txBody>
      </p:sp>
      <p:sp>
        <p:nvSpPr>
          <p:cNvPr id="5" name="Text Placeholder 4">
            <a:extLst>
              <a:ext uri="{FF2B5EF4-FFF2-40B4-BE49-F238E27FC236}">
                <a16:creationId xmlns:a16="http://schemas.microsoft.com/office/drawing/2014/main" id="{F812F8DB-2412-5C49-B71D-41512B3A543C}"/>
              </a:ext>
            </a:extLst>
          </p:cNvPr>
          <p:cNvSpPr>
            <a:spLocks noGrp="1"/>
          </p:cNvSpPr>
          <p:nvPr>
            <p:ph type="body" sz="quarter" idx="17" hasCustomPrompt="1"/>
          </p:nvPr>
        </p:nvSpPr>
        <p:spPr>
          <a:xfrm>
            <a:off x="6705600" y="838200"/>
            <a:ext cx="4876800" cy="5181600"/>
          </a:xfrm>
        </p:spPr>
        <p:txBody>
          <a:bodyPr anchor="ctr" anchorCtr="0">
            <a:normAutofit/>
          </a:bodyPr>
          <a:lstStyle>
            <a:lvl1pPr>
              <a:lnSpc>
                <a:spcPct val="110000"/>
              </a:lnSpc>
              <a:defRPr lang="en-US" sz="2667" b="0" i="0" smtClean="0">
                <a:solidFill>
                  <a:schemeClr val="bg2">
                    <a:lumMod val="50000"/>
                  </a:schemeClr>
                </a:solidFill>
                <a:effectLst/>
                <a:latin typeface="Montserrat"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p>
        </p:txBody>
      </p:sp>
      <p:sp>
        <p:nvSpPr>
          <p:cNvPr id="7" name="Title 6">
            <a:extLst>
              <a:ext uri="{FF2B5EF4-FFF2-40B4-BE49-F238E27FC236}">
                <a16:creationId xmlns:a16="http://schemas.microsoft.com/office/drawing/2014/main" id="{02C62EC9-085C-BE42-9F99-0423940B49FF}"/>
              </a:ext>
            </a:extLst>
          </p:cNvPr>
          <p:cNvSpPr>
            <a:spLocks noGrp="1"/>
          </p:cNvSpPr>
          <p:nvPr>
            <p:ph type="title" hasCustomPrompt="1"/>
          </p:nvPr>
        </p:nvSpPr>
        <p:spPr>
          <a:xfrm>
            <a:off x="0" y="838200"/>
            <a:ext cx="6096000" cy="5181600"/>
          </a:xfrm>
          <a:gradFill>
            <a:gsLst>
              <a:gs pos="70000">
                <a:schemeClr val="bg1">
                  <a:alpha val="76000"/>
                </a:schemeClr>
              </a:gs>
              <a:gs pos="10000">
                <a:schemeClr val="bg1">
                  <a:alpha val="0"/>
                </a:schemeClr>
              </a:gs>
              <a:gs pos="32000">
                <a:schemeClr val="bg1">
                  <a:alpha val="85000"/>
                </a:schemeClr>
              </a:gs>
              <a:gs pos="89000">
                <a:schemeClr val="bg1">
                  <a:alpha val="0"/>
                </a:schemeClr>
              </a:gs>
            </a:gsLst>
            <a:lin ang="5400000" scaled="0"/>
          </a:gradFill>
        </p:spPr>
        <p:txBody>
          <a:bodyPr lIns="457200" anchor="ctr" anchorCtr="0">
            <a:normAutofit/>
          </a:bodyPr>
          <a:lstStyle>
            <a:lvl1pPr>
              <a:defRPr sz="3733" b="0" i="0">
                <a:solidFill>
                  <a:schemeClr val="tx1"/>
                </a:solidFill>
                <a:latin typeface="Montserrat" pitchFamily="2" charset="77"/>
              </a:defRPr>
            </a:lvl1pPr>
          </a:lstStyle>
          <a:p>
            <a:r>
              <a:rPr lang="en-US"/>
              <a:t>Section Title Option 2 or Emphasis Slide</a:t>
            </a:r>
          </a:p>
        </p:txBody>
      </p:sp>
    </p:spTree>
    <p:extLst>
      <p:ext uri="{BB962C8B-B14F-4D97-AF65-F5344CB8AC3E}">
        <p14:creationId xmlns:p14="http://schemas.microsoft.com/office/powerpoint/2010/main" val="34227252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1920" userDrawn="1">
          <p15:clr>
            <a:srgbClr val="FBAE40"/>
          </p15:clr>
        </p15:guide>
        <p15:guide id="4" pos="5760"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Emphasis Slide 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6B097A5-729F-7F42-B970-A4BD8F24AE3D}"/>
              </a:ext>
            </a:extLst>
          </p:cNvPr>
          <p:cNvSpPr>
            <a:spLocks noGrp="1"/>
          </p:cNvSpPr>
          <p:nvPr>
            <p:ph type="pic" sz="quarter" idx="16" hasCustomPrompt="1"/>
          </p:nvPr>
        </p:nvSpPr>
        <p:spPr>
          <a:xfrm>
            <a:off x="0" y="1"/>
            <a:ext cx="6096000" cy="6858000"/>
          </a:xfrm>
          <a:blipFill dpi="0" rotWithShape="1">
            <a:blip r:embed="rId2" cstate="email">
              <a:extLst>
                <a:ext uri="{28A0092B-C50C-407E-A947-70E740481C1C}">
                  <a14:useLocalDpi xmlns:a14="http://schemas.microsoft.com/office/drawing/2010/main"/>
                </a:ext>
              </a:extLst>
            </a:blip>
            <a:srcRect/>
            <a:tile tx="-1270000" ty="0" sx="100000" sy="100000" flip="none" algn="ctr"/>
          </a:blipFill>
        </p:spPr>
        <p:txBody>
          <a:bodyPr tIns="1097280"/>
          <a:lstStyle>
            <a:lvl1pPr marL="0" indent="0" algn="ctr">
              <a:buNone/>
              <a:defRPr b="0" i="0">
                <a:solidFill>
                  <a:schemeClr val="tx2"/>
                </a:solidFill>
                <a:latin typeface="Montserrat" pitchFamily="2" charset="77"/>
              </a:defRPr>
            </a:lvl1pPr>
          </a:lstStyle>
          <a:p>
            <a:r>
              <a:rPr lang="en-US"/>
              <a:t>Click to change image</a:t>
            </a:r>
          </a:p>
        </p:txBody>
      </p:sp>
      <p:sp>
        <p:nvSpPr>
          <p:cNvPr id="5" name="Text Placeholder 4">
            <a:extLst>
              <a:ext uri="{FF2B5EF4-FFF2-40B4-BE49-F238E27FC236}">
                <a16:creationId xmlns:a16="http://schemas.microsoft.com/office/drawing/2014/main" id="{F812F8DB-2412-5C49-B71D-41512B3A543C}"/>
              </a:ext>
            </a:extLst>
          </p:cNvPr>
          <p:cNvSpPr>
            <a:spLocks noGrp="1"/>
          </p:cNvSpPr>
          <p:nvPr>
            <p:ph type="body" sz="quarter" idx="17" hasCustomPrompt="1"/>
          </p:nvPr>
        </p:nvSpPr>
        <p:spPr>
          <a:xfrm>
            <a:off x="6705600" y="838200"/>
            <a:ext cx="4876800" cy="5181600"/>
          </a:xfrm>
        </p:spPr>
        <p:txBody>
          <a:bodyPr anchor="ctr" anchorCtr="0">
            <a:normAutofit/>
          </a:bodyPr>
          <a:lstStyle>
            <a:lvl1pPr>
              <a:lnSpc>
                <a:spcPct val="110000"/>
              </a:lnSpc>
              <a:defRPr lang="en-US" sz="2667" b="0" i="0" smtClean="0">
                <a:solidFill>
                  <a:schemeClr val="bg2">
                    <a:lumMod val="50000"/>
                  </a:schemeClr>
                </a:solidFill>
                <a:effectLst/>
                <a:latin typeface="Montserrat"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p>
        </p:txBody>
      </p:sp>
    </p:spTree>
    <p:extLst>
      <p:ext uri="{BB962C8B-B14F-4D97-AF65-F5344CB8AC3E}">
        <p14:creationId xmlns:p14="http://schemas.microsoft.com/office/powerpoint/2010/main" val="345101044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1920" userDrawn="1">
          <p15:clr>
            <a:srgbClr val="FBAE40"/>
          </p15:clr>
        </p15:guide>
        <p15:guide id="4" pos="5760"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Emphasis Slide 3">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6B097A5-729F-7F42-B970-A4BD8F24AE3D}"/>
              </a:ext>
            </a:extLst>
          </p:cNvPr>
          <p:cNvSpPr>
            <a:spLocks noGrp="1"/>
          </p:cNvSpPr>
          <p:nvPr>
            <p:ph type="pic" sz="quarter" idx="16" hasCustomPrompt="1"/>
          </p:nvPr>
        </p:nvSpPr>
        <p:spPr>
          <a:xfrm>
            <a:off x="6096000" y="1"/>
            <a:ext cx="6096000" cy="6858000"/>
          </a:xfrm>
          <a:blipFill dpi="0" rotWithShape="1">
            <a:blip r:embed="rId2" cstate="email">
              <a:extLst>
                <a:ext uri="{28A0092B-C50C-407E-A947-70E740481C1C}">
                  <a14:useLocalDpi xmlns:a14="http://schemas.microsoft.com/office/drawing/2010/main"/>
                </a:ext>
              </a:extLst>
            </a:blip>
            <a:srcRect/>
            <a:tile tx="-228600" ty="0" sx="100000" sy="100000" flip="none" algn="ctr"/>
          </a:blipFill>
        </p:spPr>
        <p:txBody>
          <a:bodyPr tIns="0" anchor="ctr" anchorCtr="0"/>
          <a:lstStyle>
            <a:lvl1pPr marL="0" indent="0" algn="ctr">
              <a:buNone/>
              <a:defRPr b="0" i="0">
                <a:solidFill>
                  <a:schemeClr val="tx1"/>
                </a:solidFill>
                <a:latin typeface="Montserrat" pitchFamily="2" charset="77"/>
              </a:defRPr>
            </a:lvl1pPr>
          </a:lstStyle>
          <a:p>
            <a:r>
              <a:rPr lang="en-US"/>
              <a:t>FPO</a:t>
            </a:r>
          </a:p>
        </p:txBody>
      </p:sp>
      <p:sp>
        <p:nvSpPr>
          <p:cNvPr id="5" name="Text Placeholder 4">
            <a:extLst>
              <a:ext uri="{FF2B5EF4-FFF2-40B4-BE49-F238E27FC236}">
                <a16:creationId xmlns:a16="http://schemas.microsoft.com/office/drawing/2014/main" id="{F812F8DB-2412-5C49-B71D-41512B3A543C}"/>
              </a:ext>
            </a:extLst>
          </p:cNvPr>
          <p:cNvSpPr>
            <a:spLocks noGrp="1"/>
          </p:cNvSpPr>
          <p:nvPr>
            <p:ph type="body" sz="quarter" idx="17" hasCustomPrompt="1"/>
          </p:nvPr>
        </p:nvSpPr>
        <p:spPr>
          <a:xfrm>
            <a:off x="609600" y="838200"/>
            <a:ext cx="4876800" cy="5181600"/>
          </a:xfrm>
        </p:spPr>
        <p:txBody>
          <a:bodyPr anchor="ctr" anchorCtr="0">
            <a:normAutofit/>
          </a:bodyPr>
          <a:lstStyle>
            <a:lvl1pPr>
              <a:lnSpc>
                <a:spcPct val="110000"/>
              </a:lnSpc>
              <a:defRPr lang="en-US" sz="2667" b="0" i="0" smtClean="0">
                <a:solidFill>
                  <a:schemeClr val="bg2">
                    <a:lumMod val="50000"/>
                  </a:schemeClr>
                </a:solidFill>
                <a:effectLst/>
                <a:latin typeface="Montserrat"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p>
        </p:txBody>
      </p:sp>
      <p:sp>
        <p:nvSpPr>
          <p:cNvPr id="7" name="Slide Number Placeholder 16">
            <a:extLst>
              <a:ext uri="{FF2B5EF4-FFF2-40B4-BE49-F238E27FC236}">
                <a16:creationId xmlns:a16="http://schemas.microsoft.com/office/drawing/2014/main" id="{9DBF3C6A-5AD8-FA4B-BB3E-8CB4CAF538B9}"/>
              </a:ext>
            </a:extLst>
          </p:cNvPr>
          <p:cNvSpPr txBox="1">
            <a:spLocks/>
          </p:cNvSpPr>
          <p:nvPr userDrawn="1"/>
        </p:nvSpPr>
        <p:spPr>
          <a:xfrm>
            <a:off x="8839200" y="6477001"/>
            <a:ext cx="2743200" cy="366183"/>
          </a:xfrm>
          <a:prstGeom prst="rect">
            <a:avLst/>
          </a:prstGeom>
        </p:spPr>
        <p:txBody>
          <a:bodyPr vert="horz" lIns="0" tIns="0" rIns="0" bIns="0" rtlCol="0" anchor="ctr"/>
          <a:lstStyle>
            <a:defPPr>
              <a:defRPr lang="en-US"/>
            </a:defPPr>
            <a:lvl1pPr marL="0" algn="r" defTabSz="457200" rtl="0" eaLnBrk="1" latinLnBrk="0" hangingPunct="1">
              <a:defRPr lang="en-US" sz="550" b="0" i="0" kern="1200" smtClean="0">
                <a:solidFill>
                  <a:schemeClr val="bg2">
                    <a:lumMod val="9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33" b="0" i="0">
                <a:latin typeface="Montserrat" pitchFamily="2" charset="77"/>
              </a:rPr>
              <a:t>© 2022 Huron Consulting Group Inc. and affiliates.</a:t>
            </a:r>
          </a:p>
        </p:txBody>
      </p:sp>
    </p:spTree>
    <p:extLst>
      <p:ext uri="{BB962C8B-B14F-4D97-AF65-F5344CB8AC3E}">
        <p14:creationId xmlns:p14="http://schemas.microsoft.com/office/powerpoint/2010/main" val="155320837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1920" userDrawn="1">
          <p15:clr>
            <a:srgbClr val="FBAE40"/>
          </p15:clr>
        </p15:guide>
        <p15:guide id="4" pos="5760" userDrawn="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Emphasis slide 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BBB23F-19F0-ED43-9C93-1915F6B7E7E5}"/>
              </a:ext>
            </a:extLst>
          </p:cNvPr>
          <p:cNvSpPr/>
          <p:nvPr userDrawn="1"/>
        </p:nvSpPr>
        <p:spPr>
          <a:xfrm>
            <a:off x="6096000" y="0"/>
            <a:ext cx="6096000" cy="6858000"/>
          </a:xfrm>
          <a:prstGeom prst="rect">
            <a:avLst/>
          </a:prstGeom>
          <a:solidFill>
            <a:schemeClr val="tx1">
              <a:alpha val="11628"/>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b="0" i="0">
              <a:latin typeface="Montserrat" pitchFamily="2" charset="77"/>
            </a:endParaRPr>
          </a:p>
        </p:txBody>
      </p:sp>
      <p:sp>
        <p:nvSpPr>
          <p:cNvPr id="6" name="Text Placeholder 4">
            <a:extLst>
              <a:ext uri="{FF2B5EF4-FFF2-40B4-BE49-F238E27FC236}">
                <a16:creationId xmlns:a16="http://schemas.microsoft.com/office/drawing/2014/main" id="{2587FC62-5289-4447-BB64-C203DDA6F695}"/>
              </a:ext>
            </a:extLst>
          </p:cNvPr>
          <p:cNvSpPr>
            <a:spLocks noGrp="1"/>
          </p:cNvSpPr>
          <p:nvPr>
            <p:ph type="body" sz="quarter" idx="17" hasCustomPrompt="1"/>
          </p:nvPr>
        </p:nvSpPr>
        <p:spPr>
          <a:xfrm>
            <a:off x="6705600" y="838200"/>
            <a:ext cx="4876800" cy="5181600"/>
          </a:xfrm>
        </p:spPr>
        <p:txBody>
          <a:bodyPr anchor="ctr" anchorCtr="0">
            <a:normAutofit/>
          </a:bodyPr>
          <a:lstStyle>
            <a:lvl1pPr>
              <a:lnSpc>
                <a:spcPct val="110000"/>
              </a:lnSpc>
              <a:defRPr lang="en-US" sz="2667" b="0" i="0" smtClean="0">
                <a:solidFill>
                  <a:schemeClr val="tx1"/>
                </a:solidFill>
                <a:effectLst/>
                <a:latin typeface="Montserrat"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p>
        </p:txBody>
      </p:sp>
      <p:sp>
        <p:nvSpPr>
          <p:cNvPr id="5" name="Picture Placeholder 2">
            <a:extLst>
              <a:ext uri="{FF2B5EF4-FFF2-40B4-BE49-F238E27FC236}">
                <a16:creationId xmlns:a16="http://schemas.microsoft.com/office/drawing/2014/main" id="{4ACF6AF8-39BF-6644-8CD4-385CA88BDF08}"/>
              </a:ext>
            </a:extLst>
          </p:cNvPr>
          <p:cNvSpPr>
            <a:spLocks noGrp="1"/>
          </p:cNvSpPr>
          <p:nvPr>
            <p:ph type="pic" sz="quarter" idx="16" hasCustomPrompt="1"/>
          </p:nvPr>
        </p:nvSpPr>
        <p:spPr>
          <a:xfrm>
            <a:off x="0" y="1"/>
            <a:ext cx="6096000" cy="6858000"/>
          </a:xfrm>
          <a:blipFill dpi="0" rotWithShape="1">
            <a:blip r:embed="rId2" cstate="email">
              <a:extLst>
                <a:ext uri="{28A0092B-C50C-407E-A947-70E740481C1C}">
                  <a14:useLocalDpi xmlns:a14="http://schemas.microsoft.com/office/drawing/2010/main"/>
                </a:ext>
              </a:extLst>
            </a:blip>
            <a:srcRect/>
            <a:tile tx="-2540000" ty="0" sx="100000" sy="100000" flip="none" algn="bl"/>
          </a:blipFill>
        </p:spPr>
        <p:txBody>
          <a:bodyPr tIns="1097280"/>
          <a:lstStyle>
            <a:lvl1pPr marL="0" indent="0" algn="ctr">
              <a:buNone/>
              <a:defRPr b="0" i="0">
                <a:solidFill>
                  <a:schemeClr val="bg1"/>
                </a:solidFill>
                <a:latin typeface="Montserrat" pitchFamily="2" charset="77"/>
              </a:defRPr>
            </a:lvl1pPr>
          </a:lstStyle>
          <a:p>
            <a:r>
              <a:rPr lang="en-US"/>
              <a:t>FPO</a:t>
            </a:r>
          </a:p>
        </p:txBody>
      </p:sp>
    </p:spTree>
    <p:extLst>
      <p:ext uri="{BB962C8B-B14F-4D97-AF65-F5344CB8AC3E}">
        <p14:creationId xmlns:p14="http://schemas.microsoft.com/office/powerpoint/2010/main" val="162028842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1920" userDrawn="1">
          <p15:clr>
            <a:srgbClr val="FBAE40"/>
          </p15:clr>
        </p15:guide>
        <p15:guide id="4" pos="576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6185"/>
            <a:ext cx="10515600" cy="1325033"/>
          </a:xfrm>
        </p:spPr>
        <p:txBody>
          <a:bodyPr/>
          <a:lstStyle/>
          <a:p>
            <a:r>
              <a:rPr lang="en-US"/>
              <a:t>Click to edit Master title style</a:t>
            </a:r>
          </a:p>
        </p:txBody>
      </p:sp>
      <p:sp>
        <p:nvSpPr>
          <p:cNvPr id="3" name="Text Placeholder 2"/>
          <p:cNvSpPr>
            <a:spLocks noGrp="1"/>
          </p:cNvSpPr>
          <p:nvPr>
            <p:ph type="body" idx="1"/>
          </p:nvPr>
        </p:nvSpPr>
        <p:spPr>
          <a:xfrm>
            <a:off x="840318" y="1680634"/>
            <a:ext cx="5158316" cy="825500"/>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840318" y="2506133"/>
            <a:ext cx="5158316" cy="368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0634"/>
            <a:ext cx="5183717" cy="825500"/>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72200" y="2506133"/>
            <a:ext cx="5183717" cy="368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10" name="Slide Number Placeholder 6">
            <a:extLst>
              <a:ext uri="{FF2B5EF4-FFF2-40B4-BE49-F238E27FC236}">
                <a16:creationId xmlns:a16="http://schemas.microsoft.com/office/drawing/2014/main" id="{A8153DE5-4005-4EE1-8006-CA1516704967}"/>
              </a:ext>
            </a:extLst>
          </p:cNvPr>
          <p:cNvSpPr>
            <a:spLocks noGrp="1"/>
          </p:cNvSpPr>
          <p:nvPr>
            <p:ph type="sldNum" sz="quarter" idx="12"/>
          </p:nvPr>
        </p:nvSpPr>
        <p:spPr>
          <a:xfrm>
            <a:off x="9448800" y="6491817"/>
            <a:ext cx="2743200" cy="366183"/>
          </a:xfrm>
        </p:spPr>
        <p:txBody>
          <a:bodyPr/>
          <a:lstStyle>
            <a:lvl1pPr>
              <a:defRPr sz="1100">
                <a:latin typeface="Arial" panose="020B0604020202020204" pitchFamily="34" charset="0"/>
                <a:cs typeface="Arial" panose="020B0604020202020204" pitchFamily="34" charset="0"/>
              </a:defRPr>
            </a:lvl1pPr>
          </a:lstStyle>
          <a:p>
            <a:fld id="{AC8AE68C-C474-4840-B011-8DC6619626BE}" type="slidenum">
              <a:rPr lang="en-US" smtClean="0"/>
              <a:pPr/>
              <a:t>‹#›</a:t>
            </a:fld>
            <a:endParaRPr lang="en-US"/>
          </a:p>
        </p:txBody>
      </p:sp>
    </p:spTree>
    <p:extLst>
      <p:ext uri="{BB962C8B-B14F-4D97-AF65-F5344CB8AC3E}">
        <p14:creationId xmlns:p14="http://schemas.microsoft.com/office/powerpoint/2010/main" val="80605301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Emphasis slide 5">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BBB23F-19F0-ED43-9C93-1915F6B7E7E5}"/>
              </a:ext>
            </a:extLst>
          </p:cNvPr>
          <p:cNvSpPr/>
          <p:nvPr userDrawn="1"/>
        </p:nvSpPr>
        <p:spPr>
          <a:xfrm>
            <a:off x="6096000" y="0"/>
            <a:ext cx="6096000" cy="6858000"/>
          </a:xfrm>
          <a:prstGeom prst="rect">
            <a:avLst/>
          </a:prstGeom>
          <a:solidFill>
            <a:schemeClr val="tx1">
              <a:alpha val="11628"/>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b="0" i="0">
              <a:latin typeface="Montserrat" pitchFamily="2" charset="77"/>
            </a:endParaRPr>
          </a:p>
        </p:txBody>
      </p:sp>
      <p:sp>
        <p:nvSpPr>
          <p:cNvPr id="4" name="Picture Placeholder 2">
            <a:extLst>
              <a:ext uri="{FF2B5EF4-FFF2-40B4-BE49-F238E27FC236}">
                <a16:creationId xmlns:a16="http://schemas.microsoft.com/office/drawing/2014/main" id="{754546EB-9140-4342-B9B9-7F566D27B205}"/>
              </a:ext>
            </a:extLst>
          </p:cNvPr>
          <p:cNvSpPr>
            <a:spLocks noGrp="1"/>
          </p:cNvSpPr>
          <p:nvPr>
            <p:ph type="pic" sz="quarter" idx="16" hasCustomPrompt="1"/>
          </p:nvPr>
        </p:nvSpPr>
        <p:spPr>
          <a:xfrm>
            <a:off x="0" y="1"/>
            <a:ext cx="6096000" cy="6858000"/>
          </a:xfrm>
          <a:blipFill dpi="0" rotWithShape="1">
            <a:blip r:embed="rId2" cstate="email">
              <a:extLst>
                <a:ext uri="{28A0092B-C50C-407E-A947-70E740481C1C}">
                  <a14:useLocalDpi xmlns:a14="http://schemas.microsoft.com/office/drawing/2010/main"/>
                </a:ext>
              </a:extLst>
            </a:blip>
            <a:srcRect/>
            <a:tile tx="-317500" ty="0" sx="100000" sy="100000" flip="none" algn="ctr"/>
          </a:blipFill>
        </p:spPr>
        <p:txBody>
          <a:bodyPr tIns="1097280"/>
          <a:lstStyle>
            <a:lvl1pPr marL="0" indent="0" algn="ctr">
              <a:buNone/>
              <a:defRPr b="0" i="0">
                <a:solidFill>
                  <a:schemeClr val="bg1"/>
                </a:solidFill>
                <a:latin typeface="Montserrat" pitchFamily="2" charset="77"/>
              </a:defRPr>
            </a:lvl1pPr>
          </a:lstStyle>
          <a:p>
            <a:r>
              <a:rPr lang="en-US"/>
              <a:t>FPO</a:t>
            </a:r>
          </a:p>
        </p:txBody>
      </p:sp>
      <p:sp>
        <p:nvSpPr>
          <p:cNvPr id="6" name="Text Placeholder 4">
            <a:extLst>
              <a:ext uri="{FF2B5EF4-FFF2-40B4-BE49-F238E27FC236}">
                <a16:creationId xmlns:a16="http://schemas.microsoft.com/office/drawing/2014/main" id="{2587FC62-5289-4447-BB64-C203DDA6F695}"/>
              </a:ext>
            </a:extLst>
          </p:cNvPr>
          <p:cNvSpPr>
            <a:spLocks noGrp="1"/>
          </p:cNvSpPr>
          <p:nvPr>
            <p:ph type="body" sz="quarter" idx="17" hasCustomPrompt="1"/>
          </p:nvPr>
        </p:nvSpPr>
        <p:spPr>
          <a:xfrm>
            <a:off x="6705600" y="838200"/>
            <a:ext cx="4876800" cy="5181600"/>
          </a:xfrm>
        </p:spPr>
        <p:txBody>
          <a:bodyPr anchor="ctr" anchorCtr="0">
            <a:normAutofit/>
          </a:bodyPr>
          <a:lstStyle>
            <a:lvl1pPr>
              <a:lnSpc>
                <a:spcPct val="110000"/>
              </a:lnSpc>
              <a:defRPr lang="en-US" sz="2667" b="0" i="0" smtClean="0">
                <a:solidFill>
                  <a:schemeClr val="tx1"/>
                </a:solidFill>
                <a:effectLst/>
                <a:latin typeface="Montserrat"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p>
        </p:txBody>
      </p:sp>
    </p:spTree>
    <p:extLst>
      <p:ext uri="{BB962C8B-B14F-4D97-AF65-F5344CB8AC3E}">
        <p14:creationId xmlns:p14="http://schemas.microsoft.com/office/powerpoint/2010/main" val="391984238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1920" userDrawn="1">
          <p15:clr>
            <a:srgbClr val="FBAE40"/>
          </p15:clr>
        </p15:guide>
        <p15:guide id="4" pos="5760" userDrawn="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2B6D4-944E-034C-8440-3D73EA0A7F84}"/>
              </a:ext>
            </a:extLst>
          </p:cNvPr>
          <p:cNvSpPr>
            <a:spLocks noGrp="1"/>
          </p:cNvSpPr>
          <p:nvPr>
            <p:ph type="title"/>
          </p:nvPr>
        </p:nvSpPr>
        <p:spPr>
          <a:xfrm>
            <a:off x="609600" y="545432"/>
            <a:ext cx="10972800" cy="875563"/>
          </a:xfrm>
        </p:spPr>
        <p:txBody>
          <a:bodyPr/>
          <a:lstStyle>
            <a:lvl1pPr>
              <a:defRPr b="0" i="0">
                <a:latin typeface="Montserrat" pitchFamily="2" charset="77"/>
              </a:defRPr>
            </a:lvl1pPr>
          </a:lstStyle>
          <a:p>
            <a:r>
              <a:rPr lang="en-US"/>
              <a:t>Click to edit Master title style</a:t>
            </a:r>
          </a:p>
        </p:txBody>
      </p:sp>
      <p:sp>
        <p:nvSpPr>
          <p:cNvPr id="5" name="Subtitle">
            <a:extLst>
              <a:ext uri="{FF2B5EF4-FFF2-40B4-BE49-F238E27FC236}">
                <a16:creationId xmlns:a16="http://schemas.microsoft.com/office/drawing/2014/main" id="{725B6C17-23FC-404A-9860-42D139F32D92}"/>
              </a:ext>
            </a:extLst>
          </p:cNvPr>
          <p:cNvSpPr>
            <a:spLocks noGrp="1"/>
          </p:cNvSpPr>
          <p:nvPr>
            <p:ph type="subTitle" sz="quarter" idx="15" hasCustomPrompt="1"/>
          </p:nvPr>
        </p:nvSpPr>
        <p:spPr>
          <a:xfrm>
            <a:off x="609600" y="1421000"/>
            <a:ext cx="10972800" cy="585600"/>
          </a:xfrm>
        </p:spPr>
        <p:txBody>
          <a:bodyPr/>
          <a:lstStyle>
            <a:lvl1pPr>
              <a:defRPr b="0" i="0" baseline="0">
                <a:solidFill>
                  <a:schemeClr val="tx2"/>
                </a:solidFill>
                <a:latin typeface="Montserrat" pitchFamily="2" charset="77"/>
              </a:defRPr>
            </a:lvl1pPr>
            <a:lvl2pPr>
              <a:defRPr baseline="0"/>
            </a:lvl2pPr>
            <a:lvl3pPr>
              <a:defRPr baseline="0"/>
            </a:lvl3pPr>
            <a:lvl4pPr>
              <a:defRPr baseline="0"/>
            </a:lvl4pPr>
            <a:lvl5pPr>
              <a:defRPr baseline="0"/>
            </a:lvl5pPr>
          </a:lstStyle>
          <a:p>
            <a:pPr lvl="0"/>
            <a:r>
              <a:rPr lang="en-US" err="1"/>
              <a:t>Subheader</a:t>
            </a:r>
            <a:r>
              <a:rPr lang="en-US"/>
              <a:t> Text</a:t>
            </a:r>
          </a:p>
        </p:txBody>
      </p:sp>
    </p:spTree>
    <p:extLst>
      <p:ext uri="{BB962C8B-B14F-4D97-AF65-F5344CB8AC3E}">
        <p14:creationId xmlns:p14="http://schemas.microsoft.com/office/powerpoint/2010/main" val="33974541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650713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mp; Body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2B6D4-944E-034C-8440-3D73EA0A7F84}"/>
              </a:ext>
            </a:extLst>
          </p:cNvPr>
          <p:cNvSpPr>
            <a:spLocks noGrp="1"/>
          </p:cNvSpPr>
          <p:nvPr>
            <p:ph type="title"/>
          </p:nvPr>
        </p:nvSpPr>
        <p:spPr>
          <a:xfrm>
            <a:off x="609600" y="545432"/>
            <a:ext cx="10972800" cy="875568"/>
          </a:xfrm>
        </p:spPr>
        <p:txBody>
          <a:bodyPr/>
          <a:lstStyle>
            <a:lvl1pPr>
              <a:defRPr b="0" i="0">
                <a:latin typeface="Montserrat" pitchFamily="2" charset="77"/>
              </a:defRPr>
            </a:lvl1pPr>
          </a:lstStyle>
          <a:p>
            <a:r>
              <a:rPr lang="en-US"/>
              <a:t>Click to edit Master title style</a:t>
            </a:r>
          </a:p>
        </p:txBody>
      </p:sp>
      <p:sp>
        <p:nvSpPr>
          <p:cNvPr id="5" name="Text Placeholder 4">
            <a:extLst>
              <a:ext uri="{FF2B5EF4-FFF2-40B4-BE49-F238E27FC236}">
                <a16:creationId xmlns:a16="http://schemas.microsoft.com/office/drawing/2014/main" id="{99291837-AEAC-AE4F-B997-7DF14CC538F4}"/>
              </a:ext>
            </a:extLst>
          </p:cNvPr>
          <p:cNvSpPr>
            <a:spLocks noGrp="1"/>
          </p:cNvSpPr>
          <p:nvPr>
            <p:ph type="body" sz="quarter" idx="11" hasCustomPrompt="1"/>
          </p:nvPr>
        </p:nvSpPr>
        <p:spPr>
          <a:xfrm>
            <a:off x="609600" y="2209800"/>
            <a:ext cx="10972800" cy="3657600"/>
          </a:xfrm>
        </p:spPr>
        <p:txBody>
          <a:bodyPr numCol="2" spcCol="365760">
            <a:noAutofit/>
          </a:bodyPr>
          <a:lstStyle>
            <a:lvl1pPr marL="0" marR="0" indent="0" algn="l" defTabSz="609585" rtl="0" eaLnBrk="1" fontAlgn="auto" latinLnBrk="0" hangingPunct="1">
              <a:lnSpc>
                <a:spcPct val="110000"/>
              </a:lnSpc>
              <a:spcBef>
                <a:spcPts val="1333"/>
              </a:spcBef>
              <a:spcAft>
                <a:spcPts val="0"/>
              </a:spcAft>
              <a:buClr>
                <a:schemeClr val="tx2"/>
              </a:buClr>
              <a:buSzTx/>
              <a:buFont typeface="Arial" panose="020B0604020202020204" pitchFamily="34" charset="0"/>
              <a:buNone/>
              <a:tabLst/>
              <a:defRPr lang="en-US" sz="1467" b="0" i="0" smtClean="0">
                <a:effectLst/>
                <a:latin typeface="Montserrat" pitchFamily="2" charset="77"/>
              </a:defRPr>
            </a:lvl1pPr>
            <a:lvl2pPr marL="243834" marR="0" indent="0" algn="l" defTabSz="609585" rtl="0" eaLnBrk="1" fontAlgn="auto" latinLnBrk="0" hangingPunct="1">
              <a:lnSpc>
                <a:spcPct val="100000"/>
              </a:lnSpc>
              <a:spcBef>
                <a:spcPts val="1333"/>
              </a:spcBef>
              <a:spcAft>
                <a:spcPts val="0"/>
              </a:spcAft>
              <a:buClr>
                <a:schemeClr val="tx2"/>
              </a:buClr>
              <a:buSzTx/>
              <a:buFont typeface="Arial"/>
              <a:buNone/>
              <a:tabLst/>
              <a:defRPr/>
            </a:lvl2pPr>
            <a:lvl3pPr marL="487668" marR="0" indent="0" algn="l" defTabSz="609585" rtl="0" eaLnBrk="1" fontAlgn="auto" latinLnBrk="0" hangingPunct="1">
              <a:lnSpc>
                <a:spcPct val="100000"/>
              </a:lnSpc>
              <a:spcBef>
                <a:spcPts val="1333"/>
              </a:spcBef>
              <a:spcAft>
                <a:spcPts val="0"/>
              </a:spcAft>
              <a:buClr>
                <a:schemeClr val="tx2"/>
              </a:buClr>
              <a:buSzTx/>
              <a:buFont typeface="Arial"/>
              <a:buNone/>
              <a:tabLst/>
              <a:defRPr/>
            </a:lvl3pPr>
            <a:lvl4pPr marL="990575" indent="-259074">
              <a:buFont typeface="Arial"/>
              <a:buChar char="⁃"/>
              <a:defRPr/>
            </a:lvl4pPr>
            <a:lvl5pPr marL="990575" indent="-259074">
              <a:buFont typeface="Arial"/>
              <a:buChar char="⁃"/>
              <a:defRPr/>
            </a:lvl5pPr>
          </a:lstStyle>
          <a:p>
            <a:pPr lvl="0"/>
            <a:r>
              <a:rPr lang="en-US"/>
              <a:t>Felis </a:t>
            </a:r>
            <a:r>
              <a:rPr lang="en-US" err="1"/>
              <a:t>egetvelitaliquetsagittis</a:t>
            </a:r>
            <a:r>
              <a:rPr lang="en-US"/>
              <a:t> id </a:t>
            </a:r>
            <a:r>
              <a:rPr lang="en-US" err="1"/>
              <a:t>consectetur</a:t>
            </a:r>
            <a:r>
              <a:rPr lang="en-US"/>
              <a:t>. </a:t>
            </a:r>
            <a:r>
              <a:rPr lang="en-US" err="1"/>
              <a:t>Praesenttristique</a:t>
            </a:r>
            <a:r>
              <a:rPr lang="en-US"/>
              <a:t> magna sit </a:t>
            </a:r>
            <a:r>
              <a:rPr lang="en-US" err="1"/>
              <a:t>ametpurus</a:t>
            </a:r>
            <a:r>
              <a:rPr lang="en-US"/>
              <a:t>. Sem et </a:t>
            </a:r>
            <a:r>
              <a:rPr lang="en-US" err="1"/>
              <a:t>tortorconsequat</a:t>
            </a:r>
            <a:r>
              <a:rPr lang="en-US"/>
              <a:t> id porta </a:t>
            </a:r>
            <a:r>
              <a:rPr lang="en-US" err="1"/>
              <a:t>nibhvenenatiscras</a:t>
            </a:r>
            <a:r>
              <a:rPr lang="en-US"/>
              <a:t> sed. Ut </a:t>
            </a:r>
            <a:r>
              <a:rPr lang="en-US" err="1"/>
              <a:t>semviverraaliqueteget</a:t>
            </a:r>
            <a:r>
              <a:rPr lang="en-US"/>
              <a:t> sit </a:t>
            </a:r>
            <a:r>
              <a:rPr lang="en-US" err="1"/>
              <a:t>amettelluscras</a:t>
            </a:r>
            <a:r>
              <a:rPr lang="en-US"/>
              <a:t>. </a:t>
            </a:r>
            <a:r>
              <a:rPr lang="en-US" err="1"/>
              <a:t>Scelerisquefelisimperdietproin</a:t>
            </a:r>
            <a:r>
              <a:rPr lang="en-US"/>
              <a:t> fermentum </a:t>
            </a:r>
            <a:r>
              <a:rPr lang="en-US" err="1"/>
              <a:t>leo</a:t>
            </a:r>
            <a:r>
              <a:rPr lang="en-US"/>
              <a:t> vel </a:t>
            </a:r>
            <a:r>
              <a:rPr lang="en-US" err="1"/>
              <a:t>orci</a:t>
            </a:r>
            <a:r>
              <a:rPr lang="en-US"/>
              <a:t> porta non. </a:t>
            </a:r>
          </a:p>
          <a:p>
            <a:pPr lvl="0"/>
            <a:r>
              <a:rPr lang="en-US" err="1"/>
              <a:t>Ametluctusvenenatislectus</a:t>
            </a:r>
            <a:r>
              <a:rPr lang="en-US"/>
              <a:t> magna </a:t>
            </a:r>
            <a:r>
              <a:rPr lang="en-US" err="1"/>
              <a:t>fringillaurnaporttitorrhoncus</a:t>
            </a:r>
            <a:r>
              <a:rPr lang="en-US"/>
              <a:t>. </a:t>
            </a:r>
            <a:r>
              <a:rPr lang="en-US" err="1"/>
              <a:t>Nisltinciduntegetnullam</a:t>
            </a:r>
            <a:r>
              <a:rPr lang="en-US"/>
              <a:t> non nisi. Integer </a:t>
            </a:r>
            <a:r>
              <a:rPr lang="en-US" err="1"/>
              <a:t>feugiatscelerisquevariusmorbienim</a:t>
            </a:r>
            <a:r>
              <a:rPr lang="en-US"/>
              <a:t>. </a:t>
            </a:r>
            <a:r>
              <a:rPr lang="en-US" err="1"/>
              <a:t>Molestie</a:t>
            </a:r>
            <a:r>
              <a:rPr lang="en-US"/>
              <a:t> at </a:t>
            </a:r>
            <a:r>
              <a:rPr lang="en-US" err="1"/>
              <a:t>elementumeufacilisis</a:t>
            </a:r>
            <a:r>
              <a:rPr lang="en-US"/>
              <a:t> sed </a:t>
            </a:r>
            <a:r>
              <a:rPr lang="en-US" err="1"/>
              <a:t>odiomorbiquis</a:t>
            </a:r>
            <a:r>
              <a:rPr lang="en-US"/>
              <a:t>. </a:t>
            </a:r>
            <a:r>
              <a:rPr lang="en-US" err="1"/>
              <a:t>Volutpatestvelitegestas</a:t>
            </a:r>
            <a:r>
              <a:rPr lang="en-US"/>
              <a:t> dui id </a:t>
            </a:r>
            <a:r>
              <a:rPr lang="en-US" err="1"/>
              <a:t>ornarearcuodiout.Porttitormassa</a:t>
            </a:r>
            <a:r>
              <a:rPr lang="en-US"/>
              <a:t> id </a:t>
            </a:r>
            <a:r>
              <a:rPr lang="en-US" err="1"/>
              <a:t>nequealiquam</a:t>
            </a:r>
            <a:r>
              <a:rPr lang="en-US"/>
              <a:t>. </a:t>
            </a:r>
            <a:r>
              <a:rPr lang="en-US" err="1"/>
              <a:t>Facilisimorbi</a:t>
            </a:r>
            <a:r>
              <a:rPr lang="en-US"/>
              <a:t> tempus </a:t>
            </a:r>
            <a:r>
              <a:rPr lang="en-US" err="1"/>
              <a:t>iaculisurna</a:t>
            </a:r>
            <a:r>
              <a:rPr lang="en-US"/>
              <a:t> id </a:t>
            </a:r>
            <a:r>
              <a:rPr lang="en-US" err="1"/>
              <a:t>volutpatlacuslaoreet</a:t>
            </a:r>
            <a:r>
              <a:rPr lang="en-US"/>
              <a:t> non. At </a:t>
            </a:r>
            <a:r>
              <a:rPr lang="en-US" err="1"/>
              <a:t>elementumeufacilisis</a:t>
            </a:r>
            <a:r>
              <a:rPr lang="en-US"/>
              <a:t> sed </a:t>
            </a:r>
            <a:r>
              <a:rPr lang="en-US" err="1"/>
              <a:t>odiomorbiquis</a:t>
            </a:r>
            <a:r>
              <a:rPr lang="en-US"/>
              <a:t>. Ut </a:t>
            </a:r>
            <a:r>
              <a:rPr lang="en-US" err="1"/>
              <a:t>semviverraaliqueteget</a:t>
            </a:r>
            <a:r>
              <a:rPr lang="en-US"/>
              <a:t> sit </a:t>
            </a:r>
            <a:r>
              <a:rPr lang="en-US" err="1"/>
              <a:t>amet</a:t>
            </a:r>
            <a:r>
              <a:rPr lang="en-US"/>
              <a:t>. </a:t>
            </a:r>
            <a:r>
              <a:rPr lang="en-US" err="1"/>
              <a:t>Hendrerit</a:t>
            </a:r>
            <a:r>
              <a:rPr lang="en-US"/>
              <a:t> gravida </a:t>
            </a:r>
            <a:r>
              <a:rPr lang="en-US" err="1"/>
              <a:t>rutrumquisque</a:t>
            </a:r>
            <a:r>
              <a:rPr lang="en-US"/>
              <a:t> non.</a:t>
            </a:r>
          </a:p>
          <a:p>
            <a:pPr lvl="0"/>
            <a:r>
              <a:rPr lang="en-US" err="1"/>
              <a:t>Commodonullafacilisinullamvehicula</a:t>
            </a:r>
            <a:r>
              <a:rPr lang="en-US"/>
              <a:t> ipsum a </a:t>
            </a:r>
            <a:r>
              <a:rPr lang="en-US" err="1"/>
              <a:t>arcu</a:t>
            </a:r>
            <a:r>
              <a:rPr lang="en-US"/>
              <a:t> cursus. </a:t>
            </a:r>
            <a:r>
              <a:rPr lang="en-US" err="1"/>
              <a:t>Lectusarcubibendum</a:t>
            </a:r>
            <a:r>
              <a:rPr lang="en-US"/>
              <a:t> at </a:t>
            </a:r>
            <a:r>
              <a:rPr lang="en-US" err="1"/>
              <a:t>varius</a:t>
            </a:r>
            <a:r>
              <a:rPr lang="en-US"/>
              <a:t> vel pharetra. </a:t>
            </a:r>
          </a:p>
          <a:p>
            <a:pPr lvl="0"/>
            <a:r>
              <a:rPr lang="en-US"/>
              <a:t>Non </a:t>
            </a:r>
            <a:r>
              <a:rPr lang="en-US" err="1"/>
              <a:t>consectetur</a:t>
            </a:r>
            <a:r>
              <a:rPr lang="en-US"/>
              <a:t> a </a:t>
            </a:r>
            <a:r>
              <a:rPr lang="en-US" err="1"/>
              <a:t>eratnam</a:t>
            </a:r>
            <a:r>
              <a:rPr lang="en-US"/>
              <a:t> at </a:t>
            </a:r>
            <a:r>
              <a:rPr lang="en-US" err="1"/>
              <a:t>lectus</a:t>
            </a:r>
            <a:r>
              <a:rPr lang="en-US"/>
              <a:t>. Sit </a:t>
            </a:r>
            <a:r>
              <a:rPr lang="en-US" err="1"/>
              <a:t>ametporttitoreget</a:t>
            </a:r>
            <a:r>
              <a:rPr lang="en-US"/>
              <a:t> dolor. Non </a:t>
            </a:r>
            <a:r>
              <a:rPr lang="en-US" err="1"/>
              <a:t>quamlacussuspendissefaucibus</a:t>
            </a:r>
            <a:r>
              <a:rPr lang="en-US"/>
              <a:t>. </a:t>
            </a:r>
            <a:r>
              <a:rPr lang="en-US" err="1"/>
              <a:t>Enimnec</a:t>
            </a:r>
            <a:r>
              <a:rPr lang="en-US"/>
              <a:t> dui </a:t>
            </a:r>
            <a:r>
              <a:rPr lang="en-US" err="1"/>
              <a:t>nuncmattis</a:t>
            </a:r>
            <a:r>
              <a:rPr lang="en-US"/>
              <a:t>. </a:t>
            </a:r>
            <a:r>
              <a:rPr lang="en-US" err="1"/>
              <a:t>Egestasmaecenas</a:t>
            </a:r>
            <a:r>
              <a:rPr lang="en-US"/>
              <a:t> pharetra convallis </a:t>
            </a:r>
            <a:r>
              <a:rPr lang="en-US" err="1"/>
              <a:t>posueremorbileo</a:t>
            </a:r>
            <a:r>
              <a:rPr lang="en-US"/>
              <a:t>. </a:t>
            </a:r>
            <a:r>
              <a:rPr lang="en-US" err="1"/>
              <a:t>Netus</a:t>
            </a:r>
            <a:r>
              <a:rPr lang="en-US"/>
              <a:t> et </a:t>
            </a:r>
            <a:r>
              <a:rPr lang="en-US" err="1"/>
              <a:t>malesuada</a:t>
            </a:r>
            <a:r>
              <a:rPr lang="en-US"/>
              <a:t> fames ac </a:t>
            </a:r>
            <a:r>
              <a:rPr lang="en-US" err="1"/>
              <a:t>turpisegestas</a:t>
            </a:r>
            <a:r>
              <a:rPr lang="en-US"/>
              <a:t> integer </a:t>
            </a:r>
            <a:r>
              <a:rPr lang="en-US" err="1"/>
              <a:t>egetaliquet</a:t>
            </a:r>
            <a:r>
              <a:rPr lang="en-US"/>
              <a:t>. </a:t>
            </a:r>
            <a:r>
              <a:rPr lang="en-US" err="1"/>
              <a:t>Luctusaccumsantortorposuere</a:t>
            </a:r>
            <a:r>
              <a:rPr lang="en-US"/>
              <a:t> ac </a:t>
            </a:r>
            <a:r>
              <a:rPr lang="en-US" err="1"/>
              <a:t>utconsequat</a:t>
            </a:r>
            <a:r>
              <a:rPr lang="en-US"/>
              <a:t> semper. </a:t>
            </a:r>
            <a:r>
              <a:rPr lang="en-US" err="1"/>
              <a:t>Nec</a:t>
            </a:r>
            <a:r>
              <a:rPr lang="en-US"/>
              <a:t> dui </a:t>
            </a:r>
            <a:r>
              <a:rPr lang="en-US" err="1"/>
              <a:t>nuncmattisenim</a:t>
            </a:r>
            <a:r>
              <a:rPr lang="en-US"/>
              <a:t>. </a:t>
            </a:r>
            <a:r>
              <a:rPr lang="en-US" err="1"/>
              <a:t>Sollicitudinnibh</a:t>
            </a:r>
            <a:r>
              <a:rPr lang="en-US"/>
              <a:t> sit </a:t>
            </a:r>
            <a:r>
              <a:rPr lang="en-US" err="1"/>
              <a:t>ametcommodonulla</a:t>
            </a:r>
            <a:r>
              <a:rPr lang="en-US"/>
              <a:t>.</a:t>
            </a:r>
          </a:p>
        </p:txBody>
      </p:sp>
      <p:sp>
        <p:nvSpPr>
          <p:cNvPr id="8" name="Subtitle">
            <a:extLst>
              <a:ext uri="{FF2B5EF4-FFF2-40B4-BE49-F238E27FC236}">
                <a16:creationId xmlns:a16="http://schemas.microsoft.com/office/drawing/2014/main" id="{E8B72FD9-1095-0E4A-AFC8-C4D574B94ED7}"/>
              </a:ext>
            </a:extLst>
          </p:cNvPr>
          <p:cNvSpPr>
            <a:spLocks noGrp="1"/>
          </p:cNvSpPr>
          <p:nvPr>
            <p:ph type="subTitle" sz="quarter" idx="15" hasCustomPrompt="1"/>
          </p:nvPr>
        </p:nvSpPr>
        <p:spPr>
          <a:xfrm>
            <a:off x="609600" y="1421000"/>
            <a:ext cx="10972800" cy="585600"/>
          </a:xfrm>
        </p:spPr>
        <p:txBody>
          <a:bodyPr/>
          <a:lstStyle>
            <a:lvl1pPr>
              <a:defRPr b="0" i="0" baseline="0">
                <a:solidFill>
                  <a:schemeClr val="tx2"/>
                </a:solidFill>
                <a:latin typeface="Montserrat" pitchFamily="2" charset="77"/>
              </a:defRPr>
            </a:lvl1pPr>
            <a:lvl2pPr>
              <a:defRPr baseline="0"/>
            </a:lvl2pPr>
            <a:lvl3pPr>
              <a:defRPr baseline="0"/>
            </a:lvl3pPr>
            <a:lvl4pPr>
              <a:defRPr baseline="0"/>
            </a:lvl4pPr>
            <a:lvl5pPr>
              <a:defRPr baseline="0"/>
            </a:lvl5pPr>
          </a:lstStyle>
          <a:p>
            <a:pPr lvl="0"/>
            <a:r>
              <a:rPr lang="en-US" err="1"/>
              <a:t>Subheader</a:t>
            </a:r>
            <a:r>
              <a:rPr lang="en-US"/>
              <a:t> Text</a:t>
            </a:r>
          </a:p>
        </p:txBody>
      </p:sp>
    </p:spTree>
    <p:extLst>
      <p:ext uri="{BB962C8B-B14F-4D97-AF65-F5344CB8AC3E}">
        <p14:creationId xmlns:p14="http://schemas.microsoft.com/office/powerpoint/2010/main" val="348095563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mp; Body (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2B6D4-944E-034C-8440-3D73EA0A7F84}"/>
              </a:ext>
            </a:extLst>
          </p:cNvPr>
          <p:cNvSpPr>
            <a:spLocks noGrp="1"/>
          </p:cNvSpPr>
          <p:nvPr>
            <p:ph type="title"/>
          </p:nvPr>
        </p:nvSpPr>
        <p:spPr>
          <a:xfrm>
            <a:off x="609600" y="545432"/>
            <a:ext cx="10972800" cy="875568"/>
          </a:xfrm>
        </p:spPr>
        <p:txBody>
          <a:bodyPr/>
          <a:lstStyle>
            <a:lvl1pPr>
              <a:defRPr b="0" i="0">
                <a:latin typeface="Montserrat" pitchFamily="2" charset="77"/>
              </a:defRPr>
            </a:lvl1pPr>
          </a:lstStyle>
          <a:p>
            <a:r>
              <a:rPr lang="en-US"/>
              <a:t>Click to edit Master title style</a:t>
            </a:r>
          </a:p>
        </p:txBody>
      </p:sp>
      <p:sp>
        <p:nvSpPr>
          <p:cNvPr id="5" name="Text Placeholder 4">
            <a:extLst>
              <a:ext uri="{FF2B5EF4-FFF2-40B4-BE49-F238E27FC236}">
                <a16:creationId xmlns:a16="http://schemas.microsoft.com/office/drawing/2014/main" id="{99291837-AEAC-AE4F-B997-7DF14CC538F4}"/>
              </a:ext>
            </a:extLst>
          </p:cNvPr>
          <p:cNvSpPr>
            <a:spLocks noGrp="1"/>
          </p:cNvSpPr>
          <p:nvPr>
            <p:ph type="body" sz="quarter" idx="11" hasCustomPrompt="1"/>
          </p:nvPr>
        </p:nvSpPr>
        <p:spPr>
          <a:xfrm>
            <a:off x="609600" y="2209800"/>
            <a:ext cx="8128000" cy="3860800"/>
          </a:xfrm>
        </p:spPr>
        <p:txBody>
          <a:bodyPr numCol="1" spcCol="365760">
            <a:normAutofit/>
          </a:bodyPr>
          <a:lstStyle>
            <a:lvl1pPr marL="0" marR="0" indent="0" algn="l" defTabSz="609585" rtl="0" eaLnBrk="1" fontAlgn="auto" latinLnBrk="0" hangingPunct="1">
              <a:lnSpc>
                <a:spcPct val="110000"/>
              </a:lnSpc>
              <a:spcBef>
                <a:spcPts val="1333"/>
              </a:spcBef>
              <a:spcAft>
                <a:spcPts val="0"/>
              </a:spcAft>
              <a:buClr>
                <a:schemeClr val="tx1"/>
              </a:buClr>
              <a:buSzTx/>
              <a:buFont typeface="Arial" panose="020B0604020202020204" pitchFamily="34" charset="0"/>
              <a:buNone/>
              <a:tabLst/>
              <a:defRPr lang="en-US" sz="1467" b="0" i="0" smtClean="0">
                <a:effectLst/>
                <a:latin typeface="Montserrat" pitchFamily="2" charset="77"/>
              </a:defRPr>
            </a:lvl1pPr>
            <a:lvl2pPr marL="243834" marR="0" indent="0" algn="l" defTabSz="609585" rtl="0" eaLnBrk="1" fontAlgn="auto" latinLnBrk="0" hangingPunct="1">
              <a:lnSpc>
                <a:spcPct val="100000"/>
              </a:lnSpc>
              <a:spcBef>
                <a:spcPts val="1333"/>
              </a:spcBef>
              <a:spcAft>
                <a:spcPts val="0"/>
              </a:spcAft>
              <a:buClr>
                <a:schemeClr val="tx1"/>
              </a:buClr>
              <a:buSzTx/>
              <a:buFont typeface="Arial"/>
              <a:buNone/>
              <a:tabLst/>
              <a:defRPr/>
            </a:lvl2pPr>
            <a:lvl3pPr marL="487668" marR="0" indent="0" algn="l" defTabSz="609585" rtl="0" eaLnBrk="1" fontAlgn="auto" latinLnBrk="0" hangingPunct="1">
              <a:lnSpc>
                <a:spcPct val="100000"/>
              </a:lnSpc>
              <a:spcBef>
                <a:spcPts val="1333"/>
              </a:spcBef>
              <a:spcAft>
                <a:spcPts val="0"/>
              </a:spcAft>
              <a:buClr>
                <a:schemeClr val="tx1"/>
              </a:buClr>
              <a:buSzTx/>
              <a:buFont typeface="Arial"/>
              <a:buNone/>
              <a:tabLst/>
              <a:defRPr/>
            </a:lvl3pPr>
            <a:lvl4pPr marL="990575" indent="-259074">
              <a:buFont typeface="Arial"/>
              <a:buChar char="⁃"/>
              <a:defRPr/>
            </a:lvl4pPr>
            <a:lvl5pPr marL="990575" indent="-259074">
              <a:buFont typeface="Arial"/>
              <a:buChar char="⁃"/>
              <a:defRPr/>
            </a:lvl5pPr>
          </a:lstStyle>
          <a:p>
            <a:pPr lvl="0"/>
            <a:r>
              <a:rPr lang="en-US"/>
              <a:t>Felis </a:t>
            </a:r>
            <a:r>
              <a:rPr lang="en-US" err="1"/>
              <a:t>egetvelitaliquetsagittis</a:t>
            </a:r>
            <a:r>
              <a:rPr lang="en-US"/>
              <a:t> id </a:t>
            </a:r>
            <a:r>
              <a:rPr lang="en-US" err="1"/>
              <a:t>consectetur</a:t>
            </a:r>
            <a:r>
              <a:rPr lang="en-US"/>
              <a:t>. </a:t>
            </a:r>
            <a:r>
              <a:rPr lang="en-US" err="1"/>
              <a:t>Praesenttristique</a:t>
            </a:r>
            <a:r>
              <a:rPr lang="en-US"/>
              <a:t> magna sit </a:t>
            </a:r>
            <a:r>
              <a:rPr lang="en-US" err="1"/>
              <a:t>ametpurus</a:t>
            </a:r>
            <a:r>
              <a:rPr lang="en-US"/>
              <a:t>. Sem et </a:t>
            </a:r>
            <a:r>
              <a:rPr lang="en-US" err="1"/>
              <a:t>tortorconsequat</a:t>
            </a:r>
            <a:r>
              <a:rPr lang="en-US"/>
              <a:t> id porta </a:t>
            </a:r>
            <a:r>
              <a:rPr lang="en-US" err="1"/>
              <a:t>nibhvenenatiscras</a:t>
            </a:r>
            <a:r>
              <a:rPr lang="en-US"/>
              <a:t> sed. Ut </a:t>
            </a:r>
            <a:r>
              <a:rPr lang="en-US" err="1"/>
              <a:t>semviverraaliqueteget</a:t>
            </a:r>
            <a:r>
              <a:rPr lang="en-US"/>
              <a:t> sit </a:t>
            </a:r>
            <a:r>
              <a:rPr lang="en-US" err="1"/>
              <a:t>amettelluscras</a:t>
            </a:r>
            <a:r>
              <a:rPr lang="en-US"/>
              <a:t>. </a:t>
            </a:r>
            <a:r>
              <a:rPr lang="en-US" err="1"/>
              <a:t>Scelerisquefelisimperdietproin</a:t>
            </a:r>
            <a:r>
              <a:rPr lang="en-US"/>
              <a:t> fermentum </a:t>
            </a:r>
            <a:r>
              <a:rPr lang="en-US" err="1"/>
              <a:t>leo</a:t>
            </a:r>
            <a:r>
              <a:rPr lang="en-US"/>
              <a:t> vel </a:t>
            </a:r>
            <a:r>
              <a:rPr lang="en-US" err="1"/>
              <a:t>orci</a:t>
            </a:r>
            <a:r>
              <a:rPr lang="en-US"/>
              <a:t> porta non. </a:t>
            </a:r>
          </a:p>
          <a:p>
            <a:pPr lvl="0"/>
            <a:r>
              <a:rPr lang="en-US" err="1"/>
              <a:t>Ametluctusvenenatislectus</a:t>
            </a:r>
            <a:r>
              <a:rPr lang="en-US"/>
              <a:t> magna </a:t>
            </a:r>
            <a:r>
              <a:rPr lang="en-US" err="1"/>
              <a:t>fringillaurnaporttitorrhoncus</a:t>
            </a:r>
            <a:r>
              <a:rPr lang="en-US"/>
              <a:t>. </a:t>
            </a:r>
            <a:r>
              <a:rPr lang="en-US" err="1"/>
              <a:t>Nisltinciduntegetnullam</a:t>
            </a:r>
            <a:r>
              <a:rPr lang="en-US"/>
              <a:t> non nisi. Integer </a:t>
            </a:r>
            <a:r>
              <a:rPr lang="en-US" err="1"/>
              <a:t>feugiatscelerisquevariusmorbienim</a:t>
            </a:r>
            <a:r>
              <a:rPr lang="en-US"/>
              <a:t>. </a:t>
            </a:r>
            <a:r>
              <a:rPr lang="en-US" err="1"/>
              <a:t>Molestie</a:t>
            </a:r>
            <a:r>
              <a:rPr lang="en-US"/>
              <a:t> at </a:t>
            </a:r>
            <a:r>
              <a:rPr lang="en-US" err="1"/>
              <a:t>elementumeufacilisis</a:t>
            </a:r>
            <a:r>
              <a:rPr lang="en-US"/>
              <a:t> sed </a:t>
            </a:r>
            <a:r>
              <a:rPr lang="en-US" err="1"/>
              <a:t>odiomorbiquis</a:t>
            </a:r>
            <a:r>
              <a:rPr lang="en-US"/>
              <a:t>. </a:t>
            </a:r>
            <a:r>
              <a:rPr lang="en-US" err="1"/>
              <a:t>Volutpatestvelitegestas</a:t>
            </a:r>
            <a:r>
              <a:rPr lang="en-US"/>
              <a:t> dui id </a:t>
            </a:r>
            <a:r>
              <a:rPr lang="en-US" err="1"/>
              <a:t>ornarearcuodiout.Porttitormassa</a:t>
            </a:r>
            <a:r>
              <a:rPr lang="en-US"/>
              <a:t> id </a:t>
            </a:r>
            <a:r>
              <a:rPr lang="en-US" err="1"/>
              <a:t>nequealiquam</a:t>
            </a:r>
            <a:r>
              <a:rPr lang="en-US"/>
              <a:t>. </a:t>
            </a:r>
            <a:r>
              <a:rPr lang="en-US" err="1"/>
              <a:t>Facilisimorbi</a:t>
            </a:r>
            <a:r>
              <a:rPr lang="en-US"/>
              <a:t> tempus </a:t>
            </a:r>
            <a:r>
              <a:rPr lang="en-US" err="1"/>
              <a:t>iaculisurna</a:t>
            </a:r>
            <a:r>
              <a:rPr lang="en-US"/>
              <a:t> id </a:t>
            </a:r>
            <a:r>
              <a:rPr lang="en-US" err="1"/>
              <a:t>volutpatlacuslaoreet</a:t>
            </a:r>
            <a:r>
              <a:rPr lang="en-US"/>
              <a:t> non. At </a:t>
            </a:r>
            <a:r>
              <a:rPr lang="en-US" err="1"/>
              <a:t>elementumeufacilisis</a:t>
            </a:r>
            <a:r>
              <a:rPr lang="en-US"/>
              <a:t> sed </a:t>
            </a:r>
            <a:r>
              <a:rPr lang="en-US" err="1"/>
              <a:t>odiomorbiquis</a:t>
            </a:r>
            <a:r>
              <a:rPr lang="en-US"/>
              <a:t>. Ut </a:t>
            </a:r>
            <a:r>
              <a:rPr lang="en-US" err="1"/>
              <a:t>semviverraaliqueteget</a:t>
            </a:r>
            <a:r>
              <a:rPr lang="en-US"/>
              <a:t> sit </a:t>
            </a:r>
            <a:r>
              <a:rPr lang="en-US" err="1"/>
              <a:t>amet</a:t>
            </a:r>
            <a:r>
              <a:rPr lang="en-US"/>
              <a:t>. </a:t>
            </a:r>
            <a:r>
              <a:rPr lang="en-US" err="1"/>
              <a:t>Hendrerit</a:t>
            </a:r>
            <a:r>
              <a:rPr lang="en-US"/>
              <a:t> gravida </a:t>
            </a:r>
            <a:r>
              <a:rPr lang="en-US" err="1"/>
              <a:t>rutrumquisque</a:t>
            </a:r>
            <a:r>
              <a:rPr lang="en-US"/>
              <a:t> non.</a:t>
            </a:r>
          </a:p>
        </p:txBody>
      </p:sp>
      <p:sp>
        <p:nvSpPr>
          <p:cNvPr id="9" name="Subtitle">
            <a:extLst>
              <a:ext uri="{FF2B5EF4-FFF2-40B4-BE49-F238E27FC236}">
                <a16:creationId xmlns:a16="http://schemas.microsoft.com/office/drawing/2014/main" id="{97BBC916-A295-A34D-8EDB-412531F44F1F}"/>
              </a:ext>
            </a:extLst>
          </p:cNvPr>
          <p:cNvSpPr>
            <a:spLocks noGrp="1"/>
          </p:cNvSpPr>
          <p:nvPr>
            <p:ph type="subTitle" sz="quarter" idx="15" hasCustomPrompt="1"/>
          </p:nvPr>
        </p:nvSpPr>
        <p:spPr>
          <a:xfrm>
            <a:off x="609600" y="1421000"/>
            <a:ext cx="10972800" cy="585600"/>
          </a:xfrm>
        </p:spPr>
        <p:txBody>
          <a:bodyPr/>
          <a:lstStyle>
            <a:lvl1pPr>
              <a:defRPr b="0" i="0" baseline="0">
                <a:solidFill>
                  <a:schemeClr val="tx2"/>
                </a:solidFill>
                <a:latin typeface="Montserrat" pitchFamily="2" charset="77"/>
              </a:defRPr>
            </a:lvl1pPr>
            <a:lvl2pPr>
              <a:defRPr baseline="0"/>
            </a:lvl2pPr>
            <a:lvl3pPr>
              <a:defRPr baseline="0"/>
            </a:lvl3pPr>
            <a:lvl4pPr>
              <a:defRPr baseline="0"/>
            </a:lvl4pPr>
            <a:lvl5pPr>
              <a:defRPr baseline="0"/>
            </a:lvl5pPr>
          </a:lstStyle>
          <a:p>
            <a:pPr lvl="0"/>
            <a:r>
              <a:rPr lang="en-US" err="1"/>
              <a:t>Subheader</a:t>
            </a:r>
            <a:r>
              <a:rPr lang="en-US"/>
              <a:t> Text</a:t>
            </a:r>
          </a:p>
        </p:txBody>
      </p:sp>
    </p:spTree>
    <p:extLst>
      <p:ext uri="{BB962C8B-B14F-4D97-AF65-F5344CB8AC3E}">
        <p14:creationId xmlns:p14="http://schemas.microsoft.com/office/powerpoint/2010/main" val="40408655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ullets - 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2B6D4-944E-034C-8440-3D73EA0A7F84}"/>
              </a:ext>
            </a:extLst>
          </p:cNvPr>
          <p:cNvSpPr>
            <a:spLocks noGrp="1"/>
          </p:cNvSpPr>
          <p:nvPr>
            <p:ph type="title"/>
          </p:nvPr>
        </p:nvSpPr>
        <p:spPr>
          <a:xfrm>
            <a:off x="609600" y="545432"/>
            <a:ext cx="10972800" cy="875568"/>
          </a:xfrm>
        </p:spPr>
        <p:txBody>
          <a:bodyPr/>
          <a:lstStyle>
            <a:lvl1pPr>
              <a:defRPr b="0" i="0">
                <a:latin typeface="Montserrat" pitchFamily="2" charset="77"/>
              </a:defRPr>
            </a:lvl1pPr>
          </a:lstStyle>
          <a:p>
            <a:r>
              <a:rPr lang="en-US"/>
              <a:t>Click to edit Master title style</a:t>
            </a:r>
          </a:p>
        </p:txBody>
      </p:sp>
      <p:sp>
        <p:nvSpPr>
          <p:cNvPr id="5" name="Text Placeholder 4">
            <a:extLst>
              <a:ext uri="{FF2B5EF4-FFF2-40B4-BE49-F238E27FC236}">
                <a16:creationId xmlns:a16="http://schemas.microsoft.com/office/drawing/2014/main" id="{99291837-AEAC-AE4F-B997-7DF14CC538F4}"/>
              </a:ext>
            </a:extLst>
          </p:cNvPr>
          <p:cNvSpPr>
            <a:spLocks noGrp="1"/>
          </p:cNvSpPr>
          <p:nvPr>
            <p:ph type="body" sz="quarter" idx="11" hasCustomPrompt="1"/>
          </p:nvPr>
        </p:nvSpPr>
        <p:spPr>
          <a:xfrm>
            <a:off x="609600" y="2209800"/>
            <a:ext cx="8128000" cy="3860800"/>
          </a:xfrm>
        </p:spPr>
        <p:txBody>
          <a:bodyPr numCol="1" spcCol="365760">
            <a:normAutofit/>
          </a:bodyPr>
          <a:lstStyle>
            <a:lvl1pPr marL="259074" marR="0" indent="-259074" algn="l" defTabSz="609585" rtl="0" eaLnBrk="1" fontAlgn="auto" latinLnBrk="0" hangingPunct="1">
              <a:lnSpc>
                <a:spcPct val="110000"/>
              </a:lnSpc>
              <a:spcBef>
                <a:spcPts val="1333"/>
              </a:spcBef>
              <a:spcAft>
                <a:spcPts val="0"/>
              </a:spcAft>
              <a:buClr>
                <a:schemeClr val="tx1"/>
              </a:buClr>
              <a:buSzTx/>
              <a:buFont typeface="Montserrat" panose="00000500000000000000" pitchFamily="2" charset="0"/>
              <a:buChar char="•"/>
              <a:tabLst/>
              <a:defRPr lang="en-US" sz="1467" b="0" i="0" smtClean="0">
                <a:effectLst/>
                <a:latin typeface="Montserrat" pitchFamily="2" charset="77"/>
              </a:defRPr>
            </a:lvl1pPr>
            <a:lvl2pPr marL="502907" marR="0" indent="-259074" algn="l" defTabSz="609585" rtl="0" eaLnBrk="1" fontAlgn="auto" latinLnBrk="0" hangingPunct="1">
              <a:lnSpc>
                <a:spcPct val="110000"/>
              </a:lnSpc>
              <a:spcBef>
                <a:spcPts val="1333"/>
              </a:spcBef>
              <a:spcAft>
                <a:spcPts val="0"/>
              </a:spcAft>
              <a:buClr>
                <a:schemeClr val="tx1"/>
              </a:buClr>
              <a:buSzTx/>
              <a:buFont typeface="Montserrat" panose="00000500000000000000" pitchFamily="2" charset="0"/>
              <a:buChar char="•"/>
              <a:tabLst/>
              <a:defRPr sz="1467" b="0" i="0">
                <a:latin typeface="Montserrat" pitchFamily="2" charset="77"/>
              </a:defRPr>
            </a:lvl2pPr>
            <a:lvl3pPr marL="746741" marR="0" indent="-259074" algn="l" defTabSz="609585" rtl="0" eaLnBrk="1" fontAlgn="auto" latinLnBrk="0" hangingPunct="1">
              <a:lnSpc>
                <a:spcPct val="110000"/>
              </a:lnSpc>
              <a:spcBef>
                <a:spcPts val="1333"/>
              </a:spcBef>
              <a:spcAft>
                <a:spcPts val="0"/>
              </a:spcAft>
              <a:buClr>
                <a:schemeClr val="tx1"/>
              </a:buClr>
              <a:buSzTx/>
              <a:buFont typeface="Montserrat" panose="00000500000000000000" pitchFamily="2" charset="0"/>
              <a:buChar char="•"/>
              <a:tabLst/>
              <a:defRPr sz="1467" b="0" i="0">
                <a:latin typeface="Montserrat" pitchFamily="2" charset="77"/>
              </a:defRPr>
            </a:lvl3pPr>
            <a:lvl4pPr marL="990575" indent="-259074">
              <a:buFont typeface="Montserrat" panose="00000500000000000000" pitchFamily="2" charset="0"/>
              <a:buChar char="•"/>
              <a:defRPr/>
            </a:lvl4pPr>
            <a:lvl5pPr marL="990575" indent="-259074">
              <a:buFont typeface="Montserrat" panose="00000500000000000000" pitchFamily="2" charset="0"/>
              <a:buChar char="•"/>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a:p>
            <a:pPr lvl="0"/>
            <a:r>
              <a:rPr lang="en-US"/>
              <a:t>Est </a:t>
            </a:r>
            <a:r>
              <a:rPr lang="en-US" err="1"/>
              <a:t>ultricies</a:t>
            </a:r>
            <a:r>
              <a:rPr lang="en-US"/>
              <a:t> integer </a:t>
            </a:r>
            <a:r>
              <a:rPr lang="en-US" err="1"/>
              <a:t>quis</a:t>
            </a:r>
            <a:r>
              <a:rPr lang="en-US"/>
              <a:t> auctor </a:t>
            </a:r>
            <a:r>
              <a:rPr lang="en-US" err="1"/>
              <a:t>elit</a:t>
            </a:r>
            <a:r>
              <a:rPr lang="en-US"/>
              <a:t>. </a:t>
            </a:r>
          </a:p>
          <a:p>
            <a:pPr lvl="0"/>
            <a:r>
              <a:rPr lang="en-US" err="1"/>
              <a:t>Commodo</a:t>
            </a:r>
            <a:r>
              <a:rPr lang="en-US"/>
              <a:t> sed </a:t>
            </a:r>
            <a:r>
              <a:rPr lang="en-US" err="1"/>
              <a:t>egestas</a:t>
            </a:r>
            <a:r>
              <a:rPr lang="en-US"/>
              <a:t> </a:t>
            </a:r>
            <a:r>
              <a:rPr lang="en-US" err="1"/>
              <a:t>egestas</a:t>
            </a:r>
            <a:r>
              <a:rPr lang="en-US"/>
              <a:t> </a:t>
            </a:r>
            <a:r>
              <a:rPr lang="en-US" err="1"/>
              <a:t>fringilla</a:t>
            </a:r>
            <a:r>
              <a:rPr lang="en-US"/>
              <a:t> </a:t>
            </a:r>
            <a:r>
              <a:rPr lang="en-US" err="1"/>
              <a:t>phasellus</a:t>
            </a:r>
            <a:r>
              <a:rPr lang="en-US"/>
              <a:t> </a:t>
            </a:r>
            <a:r>
              <a:rPr lang="en-US" err="1"/>
              <a:t>faucibus</a:t>
            </a:r>
            <a:r>
              <a:rPr lang="en-US"/>
              <a:t> </a:t>
            </a:r>
            <a:r>
              <a:rPr lang="en-US" err="1"/>
              <a:t>scelerisque</a:t>
            </a:r>
            <a:r>
              <a:rPr lang="en-US"/>
              <a:t> </a:t>
            </a:r>
            <a:r>
              <a:rPr lang="en-US" err="1"/>
              <a:t>eleifend</a:t>
            </a:r>
            <a:r>
              <a:rPr lang="en-US"/>
              <a:t> </a:t>
            </a:r>
            <a:r>
              <a:rPr lang="en-US" err="1"/>
              <a:t>donec</a:t>
            </a:r>
            <a:r>
              <a:rPr lang="en-US"/>
              <a:t>. </a:t>
            </a:r>
            <a:r>
              <a:rPr lang="en-US" err="1"/>
              <a:t>Sapien</a:t>
            </a:r>
            <a:r>
              <a:rPr lang="en-US"/>
              <a:t> </a:t>
            </a:r>
            <a:r>
              <a:rPr lang="en-US" err="1"/>
              <a:t>nec</a:t>
            </a:r>
            <a:r>
              <a:rPr lang="en-US"/>
              <a:t> </a:t>
            </a:r>
            <a:r>
              <a:rPr lang="en-US" err="1"/>
              <a:t>sagittis</a:t>
            </a:r>
            <a:r>
              <a:rPr lang="en-US"/>
              <a:t> </a:t>
            </a:r>
            <a:r>
              <a:rPr lang="en-US" err="1"/>
              <a:t>aliquam</a:t>
            </a:r>
            <a:r>
              <a:rPr lang="en-US"/>
              <a:t> </a:t>
            </a:r>
            <a:r>
              <a:rPr lang="en-US" err="1"/>
              <a:t>malesuada</a:t>
            </a:r>
            <a:r>
              <a:rPr lang="en-US"/>
              <a:t> </a:t>
            </a:r>
            <a:r>
              <a:rPr lang="en-US" err="1"/>
              <a:t>bibendum</a:t>
            </a:r>
            <a:r>
              <a:rPr lang="en-US"/>
              <a:t> </a:t>
            </a:r>
            <a:r>
              <a:rPr lang="en-US" err="1"/>
              <a:t>arcu</a:t>
            </a:r>
            <a:r>
              <a:rPr lang="en-US"/>
              <a:t> vitae </a:t>
            </a:r>
            <a:r>
              <a:rPr lang="en-US" err="1"/>
              <a:t>elementum</a:t>
            </a:r>
            <a:r>
              <a:rPr lang="en-US"/>
              <a:t>. </a:t>
            </a:r>
          </a:p>
          <a:p>
            <a:pPr lvl="0"/>
            <a:r>
              <a:rPr lang="en-US"/>
              <a:t>Sit </a:t>
            </a:r>
            <a:r>
              <a:rPr lang="en-US" err="1"/>
              <a:t>amet</a:t>
            </a:r>
            <a:r>
              <a:rPr lang="en-US"/>
              <a:t> </a:t>
            </a:r>
            <a:r>
              <a:rPr lang="en-US" err="1"/>
              <a:t>massa</a:t>
            </a:r>
            <a:r>
              <a:rPr lang="en-US"/>
              <a:t> vitae </a:t>
            </a:r>
            <a:r>
              <a:rPr lang="en-US" err="1"/>
              <a:t>tortor</a:t>
            </a:r>
            <a:r>
              <a:rPr lang="en-US"/>
              <a:t> </a:t>
            </a:r>
            <a:r>
              <a:rPr lang="en-US" err="1"/>
              <a:t>condimentum</a:t>
            </a:r>
            <a:r>
              <a:rPr lang="en-US"/>
              <a:t> lacinia </a:t>
            </a:r>
            <a:r>
              <a:rPr lang="en-US" err="1"/>
              <a:t>quis</a:t>
            </a:r>
            <a:r>
              <a:rPr lang="en-US"/>
              <a:t> vel. </a:t>
            </a:r>
          </a:p>
          <a:p>
            <a:pPr lvl="0"/>
            <a:r>
              <a:rPr lang="en-US" err="1"/>
              <a:t>Eleifend</a:t>
            </a:r>
            <a:r>
              <a:rPr lang="en-US"/>
              <a:t> </a:t>
            </a:r>
            <a:r>
              <a:rPr lang="en-US" err="1"/>
              <a:t>quam</a:t>
            </a:r>
            <a:r>
              <a:rPr lang="en-US"/>
              <a:t> </a:t>
            </a:r>
            <a:r>
              <a:rPr lang="en-US" err="1"/>
              <a:t>adipiscing</a:t>
            </a:r>
            <a:r>
              <a:rPr lang="en-US"/>
              <a:t> vitae </a:t>
            </a:r>
            <a:r>
              <a:rPr lang="en-US" err="1"/>
              <a:t>proin</a:t>
            </a:r>
            <a:r>
              <a:rPr lang="en-US"/>
              <a:t> </a:t>
            </a:r>
            <a:r>
              <a:rPr lang="en-US" err="1"/>
              <a:t>sagittis</a:t>
            </a:r>
            <a:r>
              <a:rPr lang="en-US"/>
              <a:t> </a:t>
            </a:r>
            <a:r>
              <a:rPr lang="en-US" err="1"/>
              <a:t>nisl</a:t>
            </a:r>
            <a:r>
              <a:rPr lang="en-US"/>
              <a:t> </a:t>
            </a:r>
            <a:r>
              <a:rPr lang="en-US" err="1"/>
              <a:t>rhoncus</a:t>
            </a:r>
            <a:r>
              <a:rPr lang="en-US"/>
              <a:t> </a:t>
            </a:r>
            <a:r>
              <a:rPr lang="en-US" err="1"/>
              <a:t>mattis</a:t>
            </a:r>
            <a:r>
              <a:rPr lang="en-US"/>
              <a:t>. </a:t>
            </a:r>
          </a:p>
          <a:p>
            <a:pPr lvl="1"/>
            <a:r>
              <a:rPr lang="en-US"/>
              <a:t>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duis</a:t>
            </a:r>
            <a:r>
              <a:rPr lang="en-US"/>
              <a:t> </a:t>
            </a:r>
            <a:r>
              <a:rPr lang="en-US" err="1"/>
              <a:t>tristique</a:t>
            </a:r>
            <a:r>
              <a:rPr lang="en-US"/>
              <a:t>.</a:t>
            </a:r>
          </a:p>
          <a:p>
            <a:pPr lvl="2"/>
            <a:r>
              <a:rPr lang="en-US"/>
              <a:t>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duis</a:t>
            </a:r>
            <a:r>
              <a:rPr lang="en-US"/>
              <a:t> </a:t>
            </a:r>
            <a:r>
              <a:rPr lang="en-US" err="1"/>
              <a:t>tristique</a:t>
            </a:r>
            <a:r>
              <a:rPr lang="en-US"/>
              <a:t>.</a:t>
            </a:r>
          </a:p>
          <a:p>
            <a:pPr lvl="3"/>
            <a:r>
              <a:rPr lang="en-US" err="1"/>
              <a:t>Asdfasdf</a:t>
            </a:r>
            <a:endParaRPr lang="en-US"/>
          </a:p>
        </p:txBody>
      </p:sp>
      <p:sp>
        <p:nvSpPr>
          <p:cNvPr id="9" name="Subtitle">
            <a:extLst>
              <a:ext uri="{FF2B5EF4-FFF2-40B4-BE49-F238E27FC236}">
                <a16:creationId xmlns:a16="http://schemas.microsoft.com/office/drawing/2014/main" id="{97BBC916-A295-A34D-8EDB-412531F44F1F}"/>
              </a:ext>
            </a:extLst>
          </p:cNvPr>
          <p:cNvSpPr>
            <a:spLocks noGrp="1"/>
          </p:cNvSpPr>
          <p:nvPr>
            <p:ph type="subTitle" sz="quarter" idx="15" hasCustomPrompt="1"/>
          </p:nvPr>
        </p:nvSpPr>
        <p:spPr>
          <a:xfrm>
            <a:off x="609600" y="1421000"/>
            <a:ext cx="10972800" cy="585600"/>
          </a:xfrm>
        </p:spPr>
        <p:txBody>
          <a:bodyPr/>
          <a:lstStyle>
            <a:lvl1pPr>
              <a:defRPr b="0" i="0" baseline="0">
                <a:solidFill>
                  <a:schemeClr val="tx2"/>
                </a:solidFill>
                <a:latin typeface="Montserrat" pitchFamily="2" charset="77"/>
              </a:defRPr>
            </a:lvl1pPr>
            <a:lvl2pPr>
              <a:defRPr baseline="0"/>
            </a:lvl2pPr>
            <a:lvl3pPr>
              <a:defRPr baseline="0"/>
            </a:lvl3pPr>
            <a:lvl4pPr>
              <a:defRPr baseline="0"/>
            </a:lvl4pPr>
            <a:lvl5pPr>
              <a:defRPr baseline="0"/>
            </a:lvl5pPr>
          </a:lstStyle>
          <a:p>
            <a:pPr lvl="0"/>
            <a:r>
              <a:rPr lang="en-US" err="1"/>
              <a:t>Subheader</a:t>
            </a:r>
            <a:r>
              <a:rPr lang="en-US"/>
              <a:t> Text</a:t>
            </a:r>
          </a:p>
        </p:txBody>
      </p:sp>
    </p:spTree>
    <p:extLst>
      <p:ext uri="{BB962C8B-B14F-4D97-AF65-F5344CB8AC3E}">
        <p14:creationId xmlns:p14="http://schemas.microsoft.com/office/powerpoint/2010/main" val="22139632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ullets -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2B6D4-944E-034C-8440-3D73EA0A7F84}"/>
              </a:ext>
            </a:extLst>
          </p:cNvPr>
          <p:cNvSpPr>
            <a:spLocks noGrp="1"/>
          </p:cNvSpPr>
          <p:nvPr>
            <p:ph type="title"/>
          </p:nvPr>
        </p:nvSpPr>
        <p:spPr>
          <a:xfrm>
            <a:off x="609600" y="545432"/>
            <a:ext cx="10972800" cy="875568"/>
          </a:xfrm>
        </p:spPr>
        <p:txBody>
          <a:bodyPr/>
          <a:lstStyle>
            <a:lvl1pPr>
              <a:defRPr b="0" i="0">
                <a:latin typeface="Montserrat" pitchFamily="2" charset="77"/>
              </a:defRPr>
            </a:lvl1pPr>
          </a:lstStyle>
          <a:p>
            <a:r>
              <a:rPr lang="en-US"/>
              <a:t>Click to edit Master title style</a:t>
            </a:r>
          </a:p>
        </p:txBody>
      </p:sp>
      <p:sp>
        <p:nvSpPr>
          <p:cNvPr id="5" name="Text Placeholder 4">
            <a:extLst>
              <a:ext uri="{FF2B5EF4-FFF2-40B4-BE49-F238E27FC236}">
                <a16:creationId xmlns:a16="http://schemas.microsoft.com/office/drawing/2014/main" id="{99291837-AEAC-AE4F-B997-7DF14CC538F4}"/>
              </a:ext>
            </a:extLst>
          </p:cNvPr>
          <p:cNvSpPr>
            <a:spLocks noGrp="1"/>
          </p:cNvSpPr>
          <p:nvPr>
            <p:ph type="body" sz="quarter" idx="11" hasCustomPrompt="1"/>
          </p:nvPr>
        </p:nvSpPr>
        <p:spPr>
          <a:xfrm>
            <a:off x="609600" y="2209800"/>
            <a:ext cx="10972800" cy="3657600"/>
          </a:xfrm>
        </p:spPr>
        <p:txBody>
          <a:bodyPr numCol="2" spcCol="365760">
            <a:normAutofit/>
          </a:bodyPr>
          <a:lstStyle>
            <a:lvl1pPr marL="259074" marR="0" indent="-259074" algn="l" defTabSz="609585" rtl="0" eaLnBrk="1" fontAlgn="auto" latinLnBrk="0" hangingPunct="1">
              <a:lnSpc>
                <a:spcPct val="110000"/>
              </a:lnSpc>
              <a:spcBef>
                <a:spcPts val="1333"/>
              </a:spcBef>
              <a:spcAft>
                <a:spcPts val="0"/>
              </a:spcAft>
              <a:buClr>
                <a:schemeClr val="tx1"/>
              </a:buClr>
              <a:buSzTx/>
              <a:buFont typeface="Montserrat" panose="00000500000000000000" pitchFamily="2" charset="0"/>
              <a:buChar char="•"/>
              <a:tabLst/>
              <a:defRPr lang="en-US" sz="1467" b="0" i="0" smtClean="0">
                <a:effectLst/>
                <a:latin typeface="Montserrat" pitchFamily="2" charset="77"/>
              </a:defRPr>
            </a:lvl1pPr>
            <a:lvl2pPr marL="502907" marR="0" indent="-259074" algn="l" defTabSz="609585" rtl="0" eaLnBrk="1" fontAlgn="auto" latinLnBrk="0" hangingPunct="1">
              <a:lnSpc>
                <a:spcPct val="110000"/>
              </a:lnSpc>
              <a:spcBef>
                <a:spcPts val="1333"/>
              </a:spcBef>
              <a:spcAft>
                <a:spcPts val="0"/>
              </a:spcAft>
              <a:buClr>
                <a:schemeClr val="tx1"/>
              </a:buClr>
              <a:buSzTx/>
              <a:buFont typeface="Montserrat" panose="00000500000000000000" pitchFamily="2" charset="0"/>
              <a:buChar char="•"/>
              <a:tabLst/>
              <a:defRPr sz="1467" b="0" i="0">
                <a:latin typeface="Montserrat" pitchFamily="2" charset="77"/>
              </a:defRPr>
            </a:lvl2pPr>
            <a:lvl3pPr marL="746741" marR="0" indent="-259074" algn="l" defTabSz="609585" rtl="0" eaLnBrk="1" fontAlgn="auto" latinLnBrk="0" hangingPunct="1">
              <a:lnSpc>
                <a:spcPct val="110000"/>
              </a:lnSpc>
              <a:spcBef>
                <a:spcPts val="1333"/>
              </a:spcBef>
              <a:spcAft>
                <a:spcPts val="0"/>
              </a:spcAft>
              <a:buClr>
                <a:schemeClr val="tx1"/>
              </a:buClr>
              <a:buSzTx/>
              <a:buFont typeface="Montserrat" panose="00000500000000000000" pitchFamily="2" charset="0"/>
              <a:buChar char="•"/>
              <a:tabLst/>
              <a:defRPr sz="1467" b="0" i="0">
                <a:latin typeface="Montserrat" pitchFamily="2" charset="77"/>
              </a:defRPr>
            </a:lvl3pPr>
            <a:lvl4pPr marL="990575" indent="-259074">
              <a:buFont typeface="Montserrat" panose="00000500000000000000" pitchFamily="2" charset="0"/>
              <a:buChar char="•"/>
              <a:defRPr/>
            </a:lvl4pPr>
            <a:lvl5pPr marL="990575" indent="-259074">
              <a:buFont typeface="Montserrat" panose="00000500000000000000" pitchFamily="2" charset="0"/>
              <a:buChar char="•"/>
              <a:defRPr/>
            </a:lvl5pPr>
            <a:lvl6pPr marL="3047924" indent="0">
              <a:buNone/>
              <a:defRPr/>
            </a:lvl6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p>
          <a:p>
            <a:pPr lvl="0"/>
            <a:r>
              <a:rPr lang="en-US"/>
              <a:t>Est </a:t>
            </a:r>
            <a:r>
              <a:rPr lang="en-US" err="1"/>
              <a:t>ultricies</a:t>
            </a:r>
            <a:r>
              <a:rPr lang="en-US"/>
              <a:t> integer </a:t>
            </a:r>
            <a:r>
              <a:rPr lang="en-US" err="1"/>
              <a:t>quis</a:t>
            </a:r>
            <a:r>
              <a:rPr lang="en-US"/>
              <a:t> auctor </a:t>
            </a:r>
            <a:r>
              <a:rPr lang="en-US" err="1"/>
              <a:t>elit</a:t>
            </a:r>
            <a:r>
              <a:rPr lang="en-US"/>
              <a:t>. </a:t>
            </a:r>
          </a:p>
          <a:p>
            <a:pPr lvl="0"/>
            <a:r>
              <a:rPr lang="en-US" err="1"/>
              <a:t>Commodo</a:t>
            </a:r>
            <a:r>
              <a:rPr lang="en-US"/>
              <a:t> sed </a:t>
            </a:r>
            <a:r>
              <a:rPr lang="en-US" err="1"/>
              <a:t>egestas</a:t>
            </a:r>
            <a:r>
              <a:rPr lang="en-US"/>
              <a:t> </a:t>
            </a:r>
            <a:r>
              <a:rPr lang="en-US" err="1"/>
              <a:t>egestas</a:t>
            </a:r>
            <a:r>
              <a:rPr lang="en-US"/>
              <a:t> </a:t>
            </a:r>
            <a:r>
              <a:rPr lang="en-US" err="1"/>
              <a:t>fringilla</a:t>
            </a:r>
            <a:r>
              <a:rPr lang="en-US"/>
              <a:t> </a:t>
            </a:r>
            <a:r>
              <a:rPr lang="en-US" err="1"/>
              <a:t>phasellus</a:t>
            </a:r>
            <a:r>
              <a:rPr lang="en-US"/>
              <a:t> </a:t>
            </a:r>
            <a:r>
              <a:rPr lang="en-US" err="1"/>
              <a:t>faucibus</a:t>
            </a:r>
            <a:r>
              <a:rPr lang="en-US"/>
              <a:t> </a:t>
            </a:r>
            <a:r>
              <a:rPr lang="en-US" err="1"/>
              <a:t>scelerisque</a:t>
            </a:r>
            <a:r>
              <a:rPr lang="en-US"/>
              <a:t> </a:t>
            </a:r>
            <a:r>
              <a:rPr lang="en-US" err="1"/>
              <a:t>eleifend</a:t>
            </a:r>
            <a:r>
              <a:rPr lang="en-US"/>
              <a:t> </a:t>
            </a:r>
            <a:r>
              <a:rPr lang="en-US" err="1"/>
              <a:t>donec</a:t>
            </a:r>
            <a:r>
              <a:rPr lang="en-US"/>
              <a:t>. </a:t>
            </a:r>
            <a:r>
              <a:rPr lang="en-US" err="1"/>
              <a:t>Sapien</a:t>
            </a:r>
            <a:r>
              <a:rPr lang="en-US"/>
              <a:t> </a:t>
            </a:r>
            <a:r>
              <a:rPr lang="en-US" err="1"/>
              <a:t>nec</a:t>
            </a:r>
            <a:r>
              <a:rPr lang="en-US"/>
              <a:t> </a:t>
            </a:r>
            <a:r>
              <a:rPr lang="en-US" err="1"/>
              <a:t>sagittis</a:t>
            </a:r>
            <a:r>
              <a:rPr lang="en-US"/>
              <a:t> </a:t>
            </a:r>
            <a:r>
              <a:rPr lang="en-US" err="1"/>
              <a:t>aliquam</a:t>
            </a:r>
            <a:r>
              <a:rPr lang="en-US"/>
              <a:t> </a:t>
            </a:r>
            <a:r>
              <a:rPr lang="en-US" err="1"/>
              <a:t>malesuada</a:t>
            </a:r>
            <a:r>
              <a:rPr lang="en-US"/>
              <a:t> </a:t>
            </a:r>
            <a:r>
              <a:rPr lang="en-US" err="1"/>
              <a:t>bibendum</a:t>
            </a:r>
            <a:r>
              <a:rPr lang="en-US"/>
              <a:t> </a:t>
            </a:r>
            <a:r>
              <a:rPr lang="en-US" err="1"/>
              <a:t>arcu</a:t>
            </a:r>
            <a:r>
              <a:rPr lang="en-US"/>
              <a:t> vitae </a:t>
            </a:r>
            <a:r>
              <a:rPr lang="en-US" err="1"/>
              <a:t>elementum</a:t>
            </a:r>
            <a:r>
              <a:rPr lang="en-US"/>
              <a:t>. </a:t>
            </a:r>
          </a:p>
          <a:p>
            <a:pPr lvl="0"/>
            <a:r>
              <a:rPr lang="en-US"/>
              <a:t>Sit </a:t>
            </a:r>
            <a:r>
              <a:rPr lang="en-US" err="1"/>
              <a:t>amet</a:t>
            </a:r>
            <a:r>
              <a:rPr lang="en-US"/>
              <a:t> </a:t>
            </a:r>
            <a:r>
              <a:rPr lang="en-US" err="1"/>
              <a:t>massa</a:t>
            </a:r>
            <a:r>
              <a:rPr lang="en-US"/>
              <a:t> vitae </a:t>
            </a:r>
            <a:r>
              <a:rPr lang="en-US" err="1"/>
              <a:t>tortor</a:t>
            </a:r>
            <a:r>
              <a:rPr lang="en-US"/>
              <a:t> </a:t>
            </a:r>
            <a:r>
              <a:rPr lang="en-US" err="1"/>
              <a:t>condimentum</a:t>
            </a:r>
            <a:r>
              <a:rPr lang="en-US"/>
              <a:t> lacinia </a:t>
            </a:r>
            <a:r>
              <a:rPr lang="en-US" err="1"/>
              <a:t>quis</a:t>
            </a:r>
            <a:r>
              <a:rPr lang="en-US"/>
              <a:t> vel. </a:t>
            </a:r>
          </a:p>
          <a:p>
            <a:pPr lvl="0"/>
            <a:r>
              <a:rPr lang="en-US" err="1"/>
              <a:t>Eleifend</a:t>
            </a:r>
            <a:r>
              <a:rPr lang="en-US"/>
              <a:t> </a:t>
            </a:r>
            <a:r>
              <a:rPr lang="en-US" err="1"/>
              <a:t>quam</a:t>
            </a:r>
            <a:r>
              <a:rPr lang="en-US"/>
              <a:t> </a:t>
            </a:r>
            <a:r>
              <a:rPr lang="en-US" err="1"/>
              <a:t>adipiscing</a:t>
            </a:r>
            <a:r>
              <a:rPr lang="en-US"/>
              <a:t> vitae </a:t>
            </a:r>
            <a:r>
              <a:rPr lang="en-US" err="1"/>
              <a:t>proin</a:t>
            </a:r>
            <a:r>
              <a:rPr lang="en-US"/>
              <a:t> </a:t>
            </a:r>
            <a:r>
              <a:rPr lang="en-US" err="1"/>
              <a:t>sagittis</a:t>
            </a:r>
            <a:r>
              <a:rPr lang="en-US"/>
              <a:t> </a:t>
            </a:r>
            <a:r>
              <a:rPr lang="en-US" err="1"/>
              <a:t>nisl</a:t>
            </a:r>
            <a:r>
              <a:rPr lang="en-US"/>
              <a:t> </a:t>
            </a:r>
            <a:r>
              <a:rPr lang="en-US" err="1"/>
              <a:t>rhoncus</a:t>
            </a:r>
            <a:r>
              <a:rPr lang="en-US"/>
              <a:t> </a:t>
            </a:r>
            <a:r>
              <a:rPr lang="en-US" err="1"/>
              <a:t>mattis</a:t>
            </a:r>
            <a:r>
              <a:rPr lang="en-US"/>
              <a:t>. </a:t>
            </a:r>
          </a:p>
          <a:p>
            <a:pPr lvl="1"/>
            <a:r>
              <a:rPr lang="en-US"/>
              <a:t>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duis</a:t>
            </a:r>
            <a:r>
              <a:rPr lang="en-US"/>
              <a:t> </a:t>
            </a:r>
            <a:r>
              <a:rPr lang="en-US" err="1"/>
              <a:t>tristique</a:t>
            </a:r>
            <a:r>
              <a:rPr lang="en-US"/>
              <a:t>.</a:t>
            </a:r>
          </a:p>
          <a:p>
            <a:pPr lvl="2"/>
            <a:r>
              <a:rPr lang="en-US"/>
              <a:t>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duis</a:t>
            </a:r>
            <a:r>
              <a:rPr lang="en-US"/>
              <a:t> </a:t>
            </a:r>
            <a:r>
              <a:rPr lang="en-US" err="1"/>
              <a:t>tristique</a:t>
            </a:r>
            <a:r>
              <a:rPr lang="en-US"/>
              <a:t>.</a:t>
            </a:r>
          </a:p>
          <a:p>
            <a:pPr lvl="3"/>
            <a:r>
              <a:rPr lang="en-US" err="1"/>
              <a:t>Idfa</a:t>
            </a:r>
            <a:endParaRPr lang="en-US"/>
          </a:p>
          <a:p>
            <a:pPr lvl="4"/>
            <a:r>
              <a:rPr lang="en-US" err="1"/>
              <a:t>dfasdf</a:t>
            </a:r>
            <a:endParaRPr lang="en-US"/>
          </a:p>
        </p:txBody>
      </p:sp>
      <p:sp>
        <p:nvSpPr>
          <p:cNvPr id="9" name="Subtitle">
            <a:extLst>
              <a:ext uri="{FF2B5EF4-FFF2-40B4-BE49-F238E27FC236}">
                <a16:creationId xmlns:a16="http://schemas.microsoft.com/office/drawing/2014/main" id="{97BBC916-A295-A34D-8EDB-412531F44F1F}"/>
              </a:ext>
            </a:extLst>
          </p:cNvPr>
          <p:cNvSpPr>
            <a:spLocks noGrp="1"/>
          </p:cNvSpPr>
          <p:nvPr>
            <p:ph type="subTitle" sz="quarter" idx="15" hasCustomPrompt="1"/>
          </p:nvPr>
        </p:nvSpPr>
        <p:spPr>
          <a:xfrm>
            <a:off x="609600" y="1421000"/>
            <a:ext cx="10972800" cy="585600"/>
          </a:xfrm>
        </p:spPr>
        <p:txBody>
          <a:bodyPr/>
          <a:lstStyle>
            <a:lvl1pPr>
              <a:defRPr b="0" i="0" baseline="0">
                <a:solidFill>
                  <a:schemeClr val="tx2"/>
                </a:solidFill>
                <a:latin typeface="Montserrat" pitchFamily="2" charset="77"/>
              </a:defRPr>
            </a:lvl1pPr>
            <a:lvl2pPr>
              <a:defRPr baseline="0"/>
            </a:lvl2pPr>
            <a:lvl3pPr>
              <a:defRPr baseline="0"/>
            </a:lvl3pPr>
            <a:lvl4pPr>
              <a:defRPr baseline="0"/>
            </a:lvl4pPr>
            <a:lvl5pPr>
              <a:defRPr baseline="0"/>
            </a:lvl5pPr>
          </a:lstStyle>
          <a:p>
            <a:pPr lvl="0"/>
            <a:r>
              <a:rPr lang="en-US" err="1"/>
              <a:t>Subheader</a:t>
            </a:r>
            <a:r>
              <a:rPr lang="en-US"/>
              <a:t> Text</a:t>
            </a:r>
          </a:p>
        </p:txBody>
      </p:sp>
    </p:spTree>
    <p:extLst>
      <p:ext uri="{BB962C8B-B14F-4D97-AF65-F5344CB8AC3E}">
        <p14:creationId xmlns:p14="http://schemas.microsoft.com/office/powerpoint/2010/main" val="337751463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ullets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2B6D4-944E-034C-8440-3D73EA0A7F84}"/>
              </a:ext>
            </a:extLst>
          </p:cNvPr>
          <p:cNvSpPr>
            <a:spLocks noGrp="1"/>
          </p:cNvSpPr>
          <p:nvPr>
            <p:ph type="title"/>
          </p:nvPr>
        </p:nvSpPr>
        <p:spPr>
          <a:xfrm>
            <a:off x="609600" y="545432"/>
            <a:ext cx="10972800" cy="875568"/>
          </a:xfrm>
        </p:spPr>
        <p:txBody>
          <a:bodyPr/>
          <a:lstStyle>
            <a:lvl1pPr>
              <a:defRPr b="0" i="0">
                <a:latin typeface="Montserrat" pitchFamily="2" charset="77"/>
              </a:defRPr>
            </a:lvl1pPr>
          </a:lstStyle>
          <a:p>
            <a:r>
              <a:rPr lang="en-US"/>
              <a:t>Click to edit Master title style</a:t>
            </a:r>
          </a:p>
        </p:txBody>
      </p:sp>
      <p:sp>
        <p:nvSpPr>
          <p:cNvPr id="5" name="Text Placeholder 4">
            <a:extLst>
              <a:ext uri="{FF2B5EF4-FFF2-40B4-BE49-F238E27FC236}">
                <a16:creationId xmlns:a16="http://schemas.microsoft.com/office/drawing/2014/main" id="{99291837-AEAC-AE4F-B997-7DF14CC538F4}"/>
              </a:ext>
            </a:extLst>
          </p:cNvPr>
          <p:cNvSpPr>
            <a:spLocks noGrp="1"/>
          </p:cNvSpPr>
          <p:nvPr>
            <p:ph type="body" sz="quarter" idx="11" hasCustomPrompt="1"/>
          </p:nvPr>
        </p:nvSpPr>
        <p:spPr>
          <a:xfrm>
            <a:off x="609600" y="2209800"/>
            <a:ext cx="10972800" cy="3657600"/>
          </a:xfrm>
        </p:spPr>
        <p:txBody>
          <a:bodyPr numCol="3" spcCol="365760">
            <a:normAutofit/>
          </a:bodyPr>
          <a:lstStyle>
            <a:lvl1pPr marL="259074" marR="0" indent="-259074" algn="l" defTabSz="609585" rtl="0" eaLnBrk="1" fontAlgn="auto" latinLnBrk="0" hangingPunct="1">
              <a:lnSpc>
                <a:spcPct val="110000"/>
              </a:lnSpc>
              <a:spcBef>
                <a:spcPts val="1333"/>
              </a:spcBef>
              <a:spcAft>
                <a:spcPts val="0"/>
              </a:spcAft>
              <a:buClr>
                <a:schemeClr val="tx1"/>
              </a:buClr>
              <a:buSzTx/>
              <a:buFont typeface="Montserrat" panose="00000500000000000000" pitchFamily="2" charset="0"/>
              <a:buChar char="•"/>
              <a:tabLst/>
              <a:defRPr sz="1467" b="0" i="0">
                <a:latin typeface="Montserrat" pitchFamily="2" charset="77"/>
              </a:defRPr>
            </a:lvl1pPr>
            <a:lvl2pPr marL="502907" marR="0" indent="-259074" algn="l" defTabSz="609585" rtl="0" eaLnBrk="1" fontAlgn="auto" latinLnBrk="0" hangingPunct="1">
              <a:lnSpc>
                <a:spcPct val="110000"/>
              </a:lnSpc>
              <a:spcBef>
                <a:spcPts val="1333"/>
              </a:spcBef>
              <a:spcAft>
                <a:spcPts val="0"/>
              </a:spcAft>
              <a:buClr>
                <a:schemeClr val="tx1"/>
              </a:buClr>
              <a:buSzTx/>
              <a:buFont typeface="Montserrat" panose="00000500000000000000" pitchFamily="2" charset="0"/>
              <a:buChar char="•"/>
              <a:tabLst/>
              <a:defRPr sz="1467" b="0" i="0">
                <a:latin typeface="Montserrat" pitchFamily="2" charset="77"/>
              </a:defRPr>
            </a:lvl2pPr>
            <a:lvl3pPr marL="746741" marR="0" indent="-259074" algn="l" defTabSz="609585" rtl="0" eaLnBrk="1" fontAlgn="auto" latinLnBrk="0" hangingPunct="1">
              <a:lnSpc>
                <a:spcPct val="110000"/>
              </a:lnSpc>
              <a:spcBef>
                <a:spcPts val="1333"/>
              </a:spcBef>
              <a:spcAft>
                <a:spcPts val="0"/>
              </a:spcAft>
              <a:buClr>
                <a:schemeClr val="tx1"/>
              </a:buClr>
              <a:buSzTx/>
              <a:buFont typeface="Montserrat" panose="00000500000000000000" pitchFamily="2" charset="0"/>
              <a:buChar char="•"/>
              <a:tabLst/>
              <a:defRPr sz="1467" b="0" i="0">
                <a:latin typeface="Montserrat" pitchFamily="2" charset="77"/>
              </a:defRPr>
            </a:lvl3pPr>
            <a:lvl4pPr marL="990575" indent="-259074">
              <a:buFont typeface="Montserrat" panose="00000500000000000000" pitchFamily="2" charset="0"/>
              <a:buChar char="•"/>
              <a:defRPr/>
            </a:lvl4pPr>
            <a:lvl5pPr marL="990575" indent="-259074">
              <a:buFont typeface="Arial"/>
              <a:buChar char="⁃"/>
              <a:defRPr/>
            </a:lvl5pPr>
          </a:lstStyle>
          <a:p>
            <a:pPr lvl="0"/>
            <a:r>
              <a:rPr lang="en-US"/>
              <a:t>Lorem ipsum dolor sit </a:t>
            </a:r>
            <a:r>
              <a:rPr lang="en-US" err="1"/>
              <a:t>amet</a:t>
            </a:r>
            <a:r>
              <a:rPr lang="en-US"/>
              <a:t>, </a:t>
            </a:r>
            <a:r>
              <a:rPr lang="en-US" err="1"/>
              <a:t>consecteturadipiscingelit</a:t>
            </a:r>
            <a:r>
              <a:rPr lang="en-US"/>
              <a:t>, sed do </a:t>
            </a:r>
            <a:r>
              <a:rPr lang="en-US" err="1"/>
              <a:t>eiusmodtemporincididuntut</a:t>
            </a:r>
            <a:r>
              <a:rPr lang="en-US"/>
              <a:t> labore et dolore magna </a:t>
            </a:r>
            <a:r>
              <a:rPr lang="en-US" err="1"/>
              <a:t>aliqua</a:t>
            </a:r>
            <a:r>
              <a:rPr lang="en-US"/>
              <a:t>. </a:t>
            </a:r>
          </a:p>
          <a:p>
            <a:pPr lvl="0"/>
            <a:r>
              <a:rPr lang="en-US"/>
              <a:t>Est </a:t>
            </a:r>
            <a:r>
              <a:rPr lang="en-US" err="1"/>
              <a:t>ultricies</a:t>
            </a:r>
            <a:r>
              <a:rPr lang="en-US"/>
              <a:t> integer </a:t>
            </a:r>
            <a:r>
              <a:rPr lang="en-US" err="1"/>
              <a:t>quis</a:t>
            </a:r>
            <a:r>
              <a:rPr lang="en-US"/>
              <a:t> auctor </a:t>
            </a:r>
            <a:r>
              <a:rPr lang="en-US" err="1"/>
              <a:t>elit</a:t>
            </a:r>
            <a:r>
              <a:rPr lang="en-US"/>
              <a:t>. </a:t>
            </a:r>
          </a:p>
          <a:p>
            <a:pPr lvl="0"/>
            <a:r>
              <a:rPr lang="en-US" err="1"/>
              <a:t>Commodo</a:t>
            </a:r>
            <a:r>
              <a:rPr lang="en-US"/>
              <a:t> sed </a:t>
            </a:r>
            <a:r>
              <a:rPr lang="en-US" err="1"/>
              <a:t>egestasegestasfringillaphasellusfaucibusscelerisqueeleifenddonec</a:t>
            </a:r>
            <a:r>
              <a:rPr lang="en-US"/>
              <a:t>. </a:t>
            </a:r>
            <a:r>
              <a:rPr lang="en-US" err="1"/>
              <a:t>Sapiennecsagittisaliquammalesuadabibendumarcu</a:t>
            </a:r>
            <a:r>
              <a:rPr lang="en-US"/>
              <a:t> vitae </a:t>
            </a:r>
            <a:r>
              <a:rPr lang="en-US" err="1"/>
              <a:t>elementum</a:t>
            </a:r>
            <a:r>
              <a:rPr lang="en-US"/>
              <a:t>. </a:t>
            </a:r>
          </a:p>
          <a:p>
            <a:pPr lvl="0"/>
            <a:r>
              <a:rPr lang="en-US"/>
              <a:t>Sit </a:t>
            </a:r>
            <a:r>
              <a:rPr lang="en-US" err="1"/>
              <a:t>ametmassa</a:t>
            </a:r>
            <a:r>
              <a:rPr lang="en-US"/>
              <a:t> vitae </a:t>
            </a:r>
            <a:r>
              <a:rPr lang="en-US" err="1"/>
              <a:t>tortorcondimentum</a:t>
            </a:r>
            <a:r>
              <a:rPr lang="en-US"/>
              <a:t> lacinia </a:t>
            </a:r>
            <a:r>
              <a:rPr lang="en-US" err="1"/>
              <a:t>quis</a:t>
            </a:r>
            <a:r>
              <a:rPr lang="en-US"/>
              <a:t> vel. </a:t>
            </a:r>
          </a:p>
          <a:p>
            <a:pPr lvl="0"/>
            <a:r>
              <a:rPr lang="en-US" err="1"/>
              <a:t>Eleifendquamadipiscing</a:t>
            </a:r>
            <a:r>
              <a:rPr lang="en-US"/>
              <a:t> vitae </a:t>
            </a:r>
            <a:r>
              <a:rPr lang="en-US" err="1"/>
              <a:t>proinsagittisnislrhoncusmattis</a:t>
            </a:r>
            <a:r>
              <a:rPr lang="en-US"/>
              <a:t>. </a:t>
            </a:r>
          </a:p>
          <a:p>
            <a:pPr lvl="1"/>
            <a:r>
              <a:rPr lang="en-US" err="1"/>
              <a:t>Sldkfjasldkjfasd</a:t>
            </a:r>
            <a:endParaRPr lang="en-US"/>
          </a:p>
          <a:p>
            <a:pPr lvl="2"/>
            <a:r>
              <a:rPr lang="en-US" err="1"/>
              <a:t>Asldkfjalskdjfasdf</a:t>
            </a:r>
            <a:endParaRPr lang="en-US"/>
          </a:p>
          <a:p>
            <a:pPr lvl="3"/>
            <a:r>
              <a:rPr lang="en-US" err="1"/>
              <a:t>aSDasdaSD</a:t>
            </a:r>
            <a:endParaRPr lang="en-US"/>
          </a:p>
          <a:p>
            <a:pPr lvl="0"/>
            <a:endParaRPr lang="en-US"/>
          </a:p>
        </p:txBody>
      </p:sp>
      <p:sp>
        <p:nvSpPr>
          <p:cNvPr id="9" name="Subtitle">
            <a:extLst>
              <a:ext uri="{FF2B5EF4-FFF2-40B4-BE49-F238E27FC236}">
                <a16:creationId xmlns:a16="http://schemas.microsoft.com/office/drawing/2014/main" id="{D2BBBDC8-4361-EA4A-85F8-A35E9EF50B87}"/>
              </a:ext>
            </a:extLst>
          </p:cNvPr>
          <p:cNvSpPr>
            <a:spLocks noGrp="1"/>
          </p:cNvSpPr>
          <p:nvPr>
            <p:ph type="subTitle" sz="quarter" idx="15" hasCustomPrompt="1"/>
          </p:nvPr>
        </p:nvSpPr>
        <p:spPr>
          <a:xfrm>
            <a:off x="609600" y="1421000"/>
            <a:ext cx="10972800" cy="585600"/>
          </a:xfrm>
        </p:spPr>
        <p:txBody>
          <a:bodyPr/>
          <a:lstStyle>
            <a:lvl1pPr>
              <a:defRPr b="0" i="0" baseline="0">
                <a:solidFill>
                  <a:schemeClr val="tx2"/>
                </a:solidFill>
                <a:latin typeface="Montserrat" pitchFamily="2" charset="77"/>
              </a:defRPr>
            </a:lvl1pPr>
            <a:lvl2pPr>
              <a:defRPr baseline="0"/>
            </a:lvl2pPr>
            <a:lvl3pPr>
              <a:defRPr baseline="0"/>
            </a:lvl3pPr>
            <a:lvl4pPr>
              <a:defRPr baseline="0"/>
            </a:lvl4pPr>
            <a:lvl5pPr>
              <a:defRPr baseline="0"/>
            </a:lvl5pPr>
          </a:lstStyle>
          <a:p>
            <a:pPr lvl="0"/>
            <a:r>
              <a:rPr lang="en-US" err="1"/>
              <a:t>Subheader</a:t>
            </a:r>
            <a:r>
              <a:rPr lang="en-US"/>
              <a:t> Text</a:t>
            </a:r>
          </a:p>
        </p:txBody>
      </p:sp>
    </p:spTree>
    <p:extLst>
      <p:ext uri="{BB962C8B-B14F-4D97-AF65-F5344CB8AC3E}">
        <p14:creationId xmlns:p14="http://schemas.microsoft.com/office/powerpoint/2010/main" val="22656921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ullets - 4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2B6D4-944E-034C-8440-3D73EA0A7F84}"/>
              </a:ext>
            </a:extLst>
          </p:cNvPr>
          <p:cNvSpPr>
            <a:spLocks noGrp="1"/>
          </p:cNvSpPr>
          <p:nvPr>
            <p:ph type="title"/>
          </p:nvPr>
        </p:nvSpPr>
        <p:spPr>
          <a:xfrm>
            <a:off x="609600" y="545432"/>
            <a:ext cx="10972800" cy="875568"/>
          </a:xfrm>
        </p:spPr>
        <p:txBody>
          <a:bodyPr/>
          <a:lstStyle>
            <a:lvl1pPr>
              <a:defRPr b="0" i="0">
                <a:latin typeface="Montserrat" pitchFamily="2" charset="77"/>
              </a:defRPr>
            </a:lvl1pPr>
          </a:lstStyle>
          <a:p>
            <a:r>
              <a:rPr lang="en-US"/>
              <a:t>Click to edit Master title style</a:t>
            </a:r>
          </a:p>
        </p:txBody>
      </p:sp>
      <p:sp>
        <p:nvSpPr>
          <p:cNvPr id="5" name="Text Placeholder 4">
            <a:extLst>
              <a:ext uri="{FF2B5EF4-FFF2-40B4-BE49-F238E27FC236}">
                <a16:creationId xmlns:a16="http://schemas.microsoft.com/office/drawing/2014/main" id="{99291837-AEAC-AE4F-B997-7DF14CC538F4}"/>
              </a:ext>
            </a:extLst>
          </p:cNvPr>
          <p:cNvSpPr>
            <a:spLocks noGrp="1"/>
          </p:cNvSpPr>
          <p:nvPr>
            <p:ph type="body" sz="quarter" idx="11" hasCustomPrompt="1"/>
          </p:nvPr>
        </p:nvSpPr>
        <p:spPr>
          <a:xfrm>
            <a:off x="609600" y="2209800"/>
            <a:ext cx="10972800" cy="3657600"/>
          </a:xfrm>
        </p:spPr>
        <p:txBody>
          <a:bodyPr numCol="4" spcCol="274320">
            <a:normAutofit/>
          </a:bodyPr>
          <a:lstStyle>
            <a:lvl1pPr marL="259074" marR="0" indent="-259074" algn="l" defTabSz="609585" rtl="0" eaLnBrk="1" fontAlgn="auto" latinLnBrk="0" hangingPunct="1">
              <a:lnSpc>
                <a:spcPct val="110000"/>
              </a:lnSpc>
              <a:spcBef>
                <a:spcPts val="1333"/>
              </a:spcBef>
              <a:spcAft>
                <a:spcPts val="0"/>
              </a:spcAft>
              <a:buClr>
                <a:schemeClr val="tx1"/>
              </a:buClr>
              <a:buSzTx/>
              <a:buFont typeface="Montserrat" panose="00000500000000000000" pitchFamily="2" charset="0"/>
              <a:buChar char="•"/>
              <a:tabLst/>
              <a:defRPr sz="1467" b="0" i="0">
                <a:latin typeface="Montserrat" pitchFamily="2" charset="77"/>
              </a:defRPr>
            </a:lvl1pPr>
            <a:lvl2pPr marL="502907" marR="0" indent="-259074" algn="l" defTabSz="609585" rtl="0" eaLnBrk="1" fontAlgn="auto" latinLnBrk="0" hangingPunct="1">
              <a:lnSpc>
                <a:spcPct val="110000"/>
              </a:lnSpc>
              <a:spcBef>
                <a:spcPts val="1333"/>
              </a:spcBef>
              <a:spcAft>
                <a:spcPts val="0"/>
              </a:spcAft>
              <a:buClr>
                <a:schemeClr val="tx1"/>
              </a:buClr>
              <a:buSzTx/>
              <a:buFont typeface="Montserrat" panose="00000500000000000000" pitchFamily="2" charset="0"/>
              <a:buChar char="•"/>
              <a:tabLst/>
              <a:defRPr sz="1467" b="0" i="0">
                <a:latin typeface="Montserrat" pitchFamily="2" charset="77"/>
              </a:defRPr>
            </a:lvl2pPr>
            <a:lvl3pPr marL="746741" marR="0" indent="-259074" algn="l" defTabSz="609585" rtl="0" eaLnBrk="1" fontAlgn="auto" latinLnBrk="0" hangingPunct="1">
              <a:lnSpc>
                <a:spcPct val="110000"/>
              </a:lnSpc>
              <a:spcBef>
                <a:spcPts val="1333"/>
              </a:spcBef>
              <a:spcAft>
                <a:spcPts val="0"/>
              </a:spcAft>
              <a:buClr>
                <a:schemeClr val="tx1"/>
              </a:buClr>
              <a:buSzTx/>
              <a:buFont typeface="Montserrat" panose="00000500000000000000" pitchFamily="2" charset="0"/>
              <a:buChar char="•"/>
              <a:tabLst/>
              <a:defRPr sz="1467" b="0" i="0">
                <a:latin typeface="Montserrat" pitchFamily="2" charset="77"/>
              </a:defRPr>
            </a:lvl3pPr>
            <a:lvl4pPr marL="990575" indent="-259074">
              <a:buFont typeface="Montserrat" panose="00000500000000000000" pitchFamily="2" charset="0"/>
              <a:buChar char="•"/>
              <a:defRPr/>
            </a:lvl4pPr>
            <a:lvl5pPr marL="990575" indent="-259074">
              <a:buFont typeface="Montserrat" panose="00000500000000000000" pitchFamily="2" charset="0"/>
              <a:buChar char="•"/>
              <a:defRPr/>
            </a:lvl5pPr>
            <a:lvl7pPr marL="3657509" indent="0">
              <a:buNone/>
              <a:defRPr/>
            </a:lvl7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p>
          <a:p>
            <a:pPr lvl="0"/>
            <a:r>
              <a:rPr lang="en-US"/>
              <a:t>Est </a:t>
            </a:r>
            <a:r>
              <a:rPr lang="en-US" err="1"/>
              <a:t>ultricies</a:t>
            </a:r>
            <a:r>
              <a:rPr lang="en-US"/>
              <a:t> integer </a:t>
            </a:r>
            <a:r>
              <a:rPr lang="en-US" err="1"/>
              <a:t>quis</a:t>
            </a:r>
            <a:r>
              <a:rPr lang="en-US"/>
              <a:t> auctor </a:t>
            </a:r>
            <a:r>
              <a:rPr lang="en-US" err="1"/>
              <a:t>elit</a:t>
            </a:r>
            <a:r>
              <a:rPr lang="en-US"/>
              <a:t>. </a:t>
            </a:r>
          </a:p>
          <a:p>
            <a:pPr lvl="0"/>
            <a:r>
              <a:rPr lang="en-US" err="1"/>
              <a:t>Commodo</a:t>
            </a:r>
            <a:r>
              <a:rPr lang="en-US"/>
              <a:t> sed </a:t>
            </a:r>
            <a:r>
              <a:rPr lang="en-US" err="1"/>
              <a:t>egestas</a:t>
            </a:r>
            <a:r>
              <a:rPr lang="en-US"/>
              <a:t> </a:t>
            </a:r>
            <a:r>
              <a:rPr lang="en-US" err="1"/>
              <a:t>egestas</a:t>
            </a:r>
            <a:r>
              <a:rPr lang="en-US"/>
              <a:t> </a:t>
            </a:r>
            <a:r>
              <a:rPr lang="en-US" err="1"/>
              <a:t>fringilla</a:t>
            </a:r>
            <a:r>
              <a:rPr lang="en-US"/>
              <a:t> </a:t>
            </a:r>
            <a:r>
              <a:rPr lang="en-US" err="1"/>
              <a:t>phasellus</a:t>
            </a:r>
            <a:r>
              <a:rPr lang="en-US"/>
              <a:t> </a:t>
            </a:r>
            <a:r>
              <a:rPr lang="en-US" err="1"/>
              <a:t>faucibus</a:t>
            </a:r>
            <a:r>
              <a:rPr lang="en-US"/>
              <a:t> </a:t>
            </a:r>
            <a:r>
              <a:rPr lang="en-US" err="1"/>
              <a:t>scelerisque</a:t>
            </a:r>
            <a:r>
              <a:rPr lang="en-US"/>
              <a:t> </a:t>
            </a:r>
            <a:r>
              <a:rPr lang="en-US" err="1"/>
              <a:t>eleifend</a:t>
            </a:r>
            <a:r>
              <a:rPr lang="en-US"/>
              <a:t> </a:t>
            </a:r>
            <a:r>
              <a:rPr lang="en-US" err="1"/>
              <a:t>donec</a:t>
            </a:r>
            <a:r>
              <a:rPr lang="en-US"/>
              <a:t>. </a:t>
            </a:r>
            <a:r>
              <a:rPr lang="en-US" err="1"/>
              <a:t>Sapien</a:t>
            </a:r>
            <a:r>
              <a:rPr lang="en-US"/>
              <a:t> </a:t>
            </a:r>
            <a:r>
              <a:rPr lang="en-US" err="1"/>
              <a:t>nec</a:t>
            </a:r>
            <a:r>
              <a:rPr lang="en-US"/>
              <a:t> </a:t>
            </a:r>
            <a:r>
              <a:rPr lang="en-US" err="1"/>
              <a:t>sagittis</a:t>
            </a:r>
            <a:r>
              <a:rPr lang="en-US"/>
              <a:t> </a:t>
            </a:r>
            <a:r>
              <a:rPr lang="en-US" err="1"/>
              <a:t>aliquam</a:t>
            </a:r>
            <a:r>
              <a:rPr lang="en-US"/>
              <a:t> </a:t>
            </a:r>
            <a:r>
              <a:rPr lang="en-US" err="1"/>
              <a:t>malesuada</a:t>
            </a:r>
            <a:r>
              <a:rPr lang="en-US"/>
              <a:t> </a:t>
            </a:r>
            <a:r>
              <a:rPr lang="en-US" err="1"/>
              <a:t>bibendum</a:t>
            </a:r>
            <a:r>
              <a:rPr lang="en-US"/>
              <a:t> </a:t>
            </a:r>
            <a:r>
              <a:rPr lang="en-US" err="1"/>
              <a:t>arcu</a:t>
            </a:r>
            <a:r>
              <a:rPr lang="en-US"/>
              <a:t> vitae </a:t>
            </a:r>
            <a:r>
              <a:rPr lang="en-US" err="1"/>
              <a:t>elementum</a:t>
            </a:r>
            <a:r>
              <a:rPr lang="en-US"/>
              <a:t>. </a:t>
            </a:r>
          </a:p>
          <a:p>
            <a:pPr lvl="0"/>
            <a:r>
              <a:rPr lang="en-US"/>
              <a:t>Sit </a:t>
            </a:r>
            <a:r>
              <a:rPr lang="en-US" err="1"/>
              <a:t>amet</a:t>
            </a:r>
            <a:r>
              <a:rPr lang="en-US"/>
              <a:t> </a:t>
            </a:r>
            <a:r>
              <a:rPr lang="en-US" err="1"/>
              <a:t>massa</a:t>
            </a:r>
            <a:r>
              <a:rPr lang="en-US"/>
              <a:t> vitae </a:t>
            </a:r>
            <a:r>
              <a:rPr lang="en-US" err="1"/>
              <a:t>tortor</a:t>
            </a:r>
            <a:r>
              <a:rPr lang="en-US"/>
              <a:t> </a:t>
            </a:r>
            <a:r>
              <a:rPr lang="en-US" err="1"/>
              <a:t>condimentum</a:t>
            </a:r>
            <a:r>
              <a:rPr lang="en-US"/>
              <a:t> lacinia </a:t>
            </a:r>
            <a:r>
              <a:rPr lang="en-US" err="1"/>
              <a:t>quis</a:t>
            </a:r>
            <a:r>
              <a:rPr lang="en-US"/>
              <a:t> vel. </a:t>
            </a:r>
          </a:p>
          <a:p>
            <a:pPr lvl="0"/>
            <a:r>
              <a:rPr lang="en-US" err="1"/>
              <a:t>Eleifend</a:t>
            </a:r>
            <a:r>
              <a:rPr lang="en-US"/>
              <a:t> </a:t>
            </a:r>
            <a:r>
              <a:rPr lang="en-US" err="1"/>
              <a:t>quam</a:t>
            </a:r>
            <a:r>
              <a:rPr lang="en-US"/>
              <a:t> </a:t>
            </a:r>
            <a:r>
              <a:rPr lang="en-US" err="1"/>
              <a:t>adipiscing</a:t>
            </a:r>
            <a:r>
              <a:rPr lang="en-US"/>
              <a:t> vitae </a:t>
            </a:r>
            <a:r>
              <a:rPr lang="en-US" err="1"/>
              <a:t>proin</a:t>
            </a:r>
            <a:r>
              <a:rPr lang="en-US"/>
              <a:t> </a:t>
            </a:r>
            <a:r>
              <a:rPr lang="en-US" err="1"/>
              <a:t>sagittis</a:t>
            </a:r>
            <a:r>
              <a:rPr lang="en-US"/>
              <a:t> </a:t>
            </a:r>
            <a:r>
              <a:rPr lang="en-US" err="1"/>
              <a:t>nisl</a:t>
            </a:r>
            <a:r>
              <a:rPr lang="en-US"/>
              <a:t> </a:t>
            </a:r>
            <a:r>
              <a:rPr lang="en-US" err="1"/>
              <a:t>rhoncus</a:t>
            </a:r>
            <a:r>
              <a:rPr lang="en-US"/>
              <a:t> </a:t>
            </a:r>
            <a:r>
              <a:rPr lang="en-US" err="1"/>
              <a:t>mattis</a:t>
            </a:r>
            <a:r>
              <a:rPr lang="en-US"/>
              <a:t>. </a:t>
            </a:r>
          </a:p>
          <a:p>
            <a:pPr lvl="1"/>
            <a:r>
              <a:rPr lang="en-US"/>
              <a:t>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duis</a:t>
            </a:r>
            <a:r>
              <a:rPr lang="en-US"/>
              <a:t> </a:t>
            </a:r>
            <a:r>
              <a:rPr lang="en-US" err="1"/>
              <a:t>tristique</a:t>
            </a:r>
            <a:r>
              <a:rPr lang="en-US"/>
              <a:t>.</a:t>
            </a:r>
          </a:p>
          <a:p>
            <a:pPr lvl="2"/>
            <a:r>
              <a:rPr lang="en-US"/>
              <a:t>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duis</a:t>
            </a:r>
            <a:r>
              <a:rPr lang="en-US"/>
              <a:t> </a:t>
            </a:r>
            <a:r>
              <a:rPr lang="en-US" err="1"/>
              <a:t>tristique</a:t>
            </a:r>
            <a:r>
              <a:rPr lang="en-US"/>
              <a:t>.</a:t>
            </a:r>
          </a:p>
          <a:p>
            <a:pPr lvl="3"/>
            <a:r>
              <a:rPr lang="en-US" err="1"/>
              <a:t>Afdsdfasdf</a:t>
            </a:r>
            <a:endParaRPr lang="en-US"/>
          </a:p>
          <a:p>
            <a:pPr lvl="4"/>
            <a:r>
              <a:rPr lang="en-US" err="1"/>
              <a:t>asfasf</a:t>
            </a:r>
            <a:endParaRPr lang="en-US"/>
          </a:p>
        </p:txBody>
      </p:sp>
      <p:sp>
        <p:nvSpPr>
          <p:cNvPr id="9" name="Subtitle">
            <a:extLst>
              <a:ext uri="{FF2B5EF4-FFF2-40B4-BE49-F238E27FC236}">
                <a16:creationId xmlns:a16="http://schemas.microsoft.com/office/drawing/2014/main" id="{76964917-9C0B-6D4B-BB01-18EF8636A8D8}"/>
              </a:ext>
            </a:extLst>
          </p:cNvPr>
          <p:cNvSpPr>
            <a:spLocks noGrp="1"/>
          </p:cNvSpPr>
          <p:nvPr>
            <p:ph type="subTitle" sz="quarter" idx="15" hasCustomPrompt="1"/>
          </p:nvPr>
        </p:nvSpPr>
        <p:spPr>
          <a:xfrm>
            <a:off x="609600" y="1421000"/>
            <a:ext cx="10972800" cy="585600"/>
          </a:xfrm>
        </p:spPr>
        <p:txBody>
          <a:bodyPr/>
          <a:lstStyle>
            <a:lvl1pPr>
              <a:defRPr b="0" i="0" baseline="0">
                <a:solidFill>
                  <a:schemeClr val="tx2"/>
                </a:solidFill>
                <a:latin typeface="Montserrat" pitchFamily="2" charset="77"/>
              </a:defRPr>
            </a:lvl1pPr>
            <a:lvl2pPr>
              <a:defRPr baseline="0"/>
            </a:lvl2pPr>
            <a:lvl3pPr>
              <a:defRPr baseline="0"/>
            </a:lvl3pPr>
            <a:lvl4pPr>
              <a:defRPr baseline="0"/>
            </a:lvl4pPr>
            <a:lvl5pPr>
              <a:defRPr baseline="0"/>
            </a:lvl5pPr>
          </a:lstStyle>
          <a:p>
            <a:pPr lvl="0"/>
            <a:r>
              <a:rPr lang="en-US" err="1"/>
              <a:t>Subheader</a:t>
            </a:r>
            <a:r>
              <a:rPr lang="en-US"/>
              <a:t> Text</a:t>
            </a:r>
          </a:p>
        </p:txBody>
      </p:sp>
    </p:spTree>
    <p:extLst>
      <p:ext uri="{BB962C8B-B14F-4D97-AF65-F5344CB8AC3E}">
        <p14:creationId xmlns:p14="http://schemas.microsoft.com/office/powerpoint/2010/main" val="309144601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ody &amp;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2B6D4-944E-034C-8440-3D73EA0A7F84}"/>
              </a:ext>
            </a:extLst>
          </p:cNvPr>
          <p:cNvSpPr>
            <a:spLocks noGrp="1"/>
          </p:cNvSpPr>
          <p:nvPr>
            <p:ph type="title"/>
          </p:nvPr>
        </p:nvSpPr>
        <p:spPr>
          <a:xfrm>
            <a:off x="609600" y="545432"/>
            <a:ext cx="10972800" cy="875568"/>
          </a:xfrm>
        </p:spPr>
        <p:txBody>
          <a:bodyPr/>
          <a:lstStyle>
            <a:lvl1pPr>
              <a:defRPr b="0" i="0">
                <a:latin typeface="Montserrat" pitchFamily="2" charset="77"/>
              </a:defRPr>
            </a:lvl1pPr>
          </a:lstStyle>
          <a:p>
            <a:r>
              <a:rPr lang="en-US"/>
              <a:t>Click to edit Master title style</a:t>
            </a:r>
          </a:p>
        </p:txBody>
      </p:sp>
      <p:sp>
        <p:nvSpPr>
          <p:cNvPr id="5" name="Text Placeholder 4">
            <a:extLst>
              <a:ext uri="{FF2B5EF4-FFF2-40B4-BE49-F238E27FC236}">
                <a16:creationId xmlns:a16="http://schemas.microsoft.com/office/drawing/2014/main" id="{99291837-AEAC-AE4F-B997-7DF14CC538F4}"/>
              </a:ext>
            </a:extLst>
          </p:cNvPr>
          <p:cNvSpPr>
            <a:spLocks noGrp="1"/>
          </p:cNvSpPr>
          <p:nvPr>
            <p:ph type="body" sz="quarter" idx="11" hasCustomPrompt="1"/>
          </p:nvPr>
        </p:nvSpPr>
        <p:spPr>
          <a:xfrm>
            <a:off x="609600" y="2209800"/>
            <a:ext cx="5486400" cy="3657600"/>
          </a:xfrm>
        </p:spPr>
        <p:txBody>
          <a:bodyPr numCol="1" spcCol="365760">
            <a:normAutofit/>
          </a:bodyPr>
          <a:lstStyle>
            <a:lvl1pPr marL="0" marR="0" indent="0" algn="l" defTabSz="609585" rtl="0" eaLnBrk="1" fontAlgn="auto" latinLnBrk="0" hangingPunct="1">
              <a:lnSpc>
                <a:spcPct val="110000"/>
              </a:lnSpc>
              <a:spcBef>
                <a:spcPts val="1333"/>
              </a:spcBef>
              <a:spcAft>
                <a:spcPts val="0"/>
              </a:spcAft>
              <a:buClr>
                <a:schemeClr val="tx2"/>
              </a:buClr>
              <a:buSzTx/>
              <a:buFont typeface="Arial" panose="020B0604020202020204" pitchFamily="34" charset="0"/>
              <a:buNone/>
              <a:tabLst/>
              <a:defRPr lang="en-US" sz="1467" b="0" i="0" smtClean="0">
                <a:effectLst/>
                <a:latin typeface="Montserrat" pitchFamily="2" charset="77"/>
              </a:defRPr>
            </a:lvl1pPr>
            <a:lvl2pPr marL="243834" marR="0" indent="0" algn="l" defTabSz="609585" rtl="0" eaLnBrk="1" fontAlgn="auto" latinLnBrk="0" hangingPunct="1">
              <a:lnSpc>
                <a:spcPct val="100000"/>
              </a:lnSpc>
              <a:spcBef>
                <a:spcPts val="1333"/>
              </a:spcBef>
              <a:spcAft>
                <a:spcPts val="0"/>
              </a:spcAft>
              <a:buClr>
                <a:schemeClr val="tx2"/>
              </a:buClr>
              <a:buSzTx/>
              <a:buFont typeface="Arial"/>
              <a:buNone/>
              <a:tabLst/>
              <a:defRPr/>
            </a:lvl2pPr>
            <a:lvl3pPr marL="487668" marR="0" indent="0" algn="l" defTabSz="609585" rtl="0" eaLnBrk="1" fontAlgn="auto" latinLnBrk="0" hangingPunct="1">
              <a:lnSpc>
                <a:spcPct val="100000"/>
              </a:lnSpc>
              <a:spcBef>
                <a:spcPts val="1333"/>
              </a:spcBef>
              <a:spcAft>
                <a:spcPts val="0"/>
              </a:spcAft>
              <a:buClr>
                <a:schemeClr val="tx2"/>
              </a:buClr>
              <a:buSzTx/>
              <a:buFont typeface="Arial"/>
              <a:buNone/>
              <a:tabLst/>
              <a:defRPr/>
            </a:lvl3pPr>
            <a:lvl4pPr marL="990575" indent="-259074">
              <a:buFont typeface="Arial"/>
              <a:buChar char="⁃"/>
              <a:defRPr/>
            </a:lvl4pPr>
            <a:lvl5pPr marL="990575" indent="-259074">
              <a:buFont typeface="Arial"/>
              <a:buChar char="⁃"/>
              <a:defRPr/>
            </a:lvl5pPr>
          </a:lstStyle>
          <a:p>
            <a:pPr lvl="0"/>
            <a:r>
              <a:rPr lang="en-US"/>
              <a:t>Felis </a:t>
            </a:r>
            <a:r>
              <a:rPr lang="en-US" err="1"/>
              <a:t>egetvelitaliquetsagittis</a:t>
            </a:r>
            <a:r>
              <a:rPr lang="en-US"/>
              <a:t> id </a:t>
            </a:r>
            <a:r>
              <a:rPr lang="en-US" err="1"/>
              <a:t>consectetur</a:t>
            </a:r>
            <a:r>
              <a:rPr lang="en-US"/>
              <a:t>. </a:t>
            </a:r>
            <a:r>
              <a:rPr lang="en-US" err="1"/>
              <a:t>Praesenttristique</a:t>
            </a:r>
            <a:r>
              <a:rPr lang="en-US"/>
              <a:t> magna sit </a:t>
            </a:r>
            <a:r>
              <a:rPr lang="en-US" err="1"/>
              <a:t>ametpurus</a:t>
            </a:r>
            <a:r>
              <a:rPr lang="en-US"/>
              <a:t>. Sem et </a:t>
            </a:r>
            <a:r>
              <a:rPr lang="en-US" err="1"/>
              <a:t>tortorconsequat</a:t>
            </a:r>
            <a:r>
              <a:rPr lang="en-US"/>
              <a:t> id porta </a:t>
            </a:r>
            <a:r>
              <a:rPr lang="en-US" err="1"/>
              <a:t>nibhvenenatiscras</a:t>
            </a:r>
            <a:r>
              <a:rPr lang="en-US"/>
              <a:t> sed. Ut </a:t>
            </a:r>
            <a:r>
              <a:rPr lang="en-US" err="1"/>
              <a:t>semviverraaliqueteget</a:t>
            </a:r>
            <a:r>
              <a:rPr lang="en-US"/>
              <a:t> sit </a:t>
            </a:r>
            <a:r>
              <a:rPr lang="en-US" err="1"/>
              <a:t>amettelluscras</a:t>
            </a:r>
            <a:r>
              <a:rPr lang="en-US"/>
              <a:t>. </a:t>
            </a:r>
            <a:r>
              <a:rPr lang="en-US" err="1"/>
              <a:t>Scelerisquefelisimperdietproin</a:t>
            </a:r>
            <a:r>
              <a:rPr lang="en-US"/>
              <a:t> fermentum </a:t>
            </a:r>
            <a:r>
              <a:rPr lang="en-US" err="1"/>
              <a:t>leo</a:t>
            </a:r>
            <a:r>
              <a:rPr lang="en-US"/>
              <a:t> vel </a:t>
            </a:r>
            <a:r>
              <a:rPr lang="en-US" err="1"/>
              <a:t>orci</a:t>
            </a:r>
            <a:r>
              <a:rPr lang="en-US"/>
              <a:t> porta non. </a:t>
            </a:r>
          </a:p>
          <a:p>
            <a:pPr lvl="0"/>
            <a:r>
              <a:rPr lang="en-US" err="1"/>
              <a:t>Ametluctusvenenatislectus</a:t>
            </a:r>
            <a:r>
              <a:rPr lang="en-US"/>
              <a:t> magna </a:t>
            </a:r>
            <a:r>
              <a:rPr lang="en-US" err="1"/>
              <a:t>fringillaurnaporttitorrhoncus</a:t>
            </a:r>
            <a:r>
              <a:rPr lang="en-US"/>
              <a:t>. </a:t>
            </a:r>
            <a:r>
              <a:rPr lang="en-US" err="1"/>
              <a:t>Nisltinciduntegetnullam</a:t>
            </a:r>
            <a:r>
              <a:rPr lang="en-US"/>
              <a:t> non nisi. Integer </a:t>
            </a:r>
            <a:r>
              <a:rPr lang="en-US" err="1"/>
              <a:t>feugiatscelerisquevariusmorbienim</a:t>
            </a:r>
            <a:r>
              <a:rPr lang="en-US"/>
              <a:t>. </a:t>
            </a:r>
            <a:r>
              <a:rPr lang="en-US" err="1"/>
              <a:t>Molestie</a:t>
            </a:r>
            <a:r>
              <a:rPr lang="en-US"/>
              <a:t> at </a:t>
            </a:r>
            <a:r>
              <a:rPr lang="en-US" err="1"/>
              <a:t>elementumeufacilisis</a:t>
            </a:r>
            <a:r>
              <a:rPr lang="en-US"/>
              <a:t> sed </a:t>
            </a:r>
            <a:r>
              <a:rPr lang="en-US" err="1"/>
              <a:t>odiomorbiquis</a:t>
            </a:r>
            <a:r>
              <a:rPr lang="en-US"/>
              <a:t>. </a:t>
            </a:r>
            <a:r>
              <a:rPr lang="en-US" err="1"/>
              <a:t>Volutpatestvelitegestas</a:t>
            </a:r>
            <a:r>
              <a:rPr lang="en-US"/>
              <a:t> dui id </a:t>
            </a:r>
            <a:r>
              <a:rPr lang="en-US" err="1"/>
              <a:t>ornarearcuodiout.Porttitormassa</a:t>
            </a:r>
            <a:r>
              <a:rPr lang="en-US"/>
              <a:t> id </a:t>
            </a:r>
            <a:r>
              <a:rPr lang="en-US" err="1"/>
              <a:t>nequealiquam</a:t>
            </a:r>
            <a:r>
              <a:rPr lang="en-US"/>
              <a:t>. </a:t>
            </a:r>
            <a:r>
              <a:rPr lang="en-US" err="1"/>
              <a:t>Facilisimorbi</a:t>
            </a:r>
            <a:r>
              <a:rPr lang="en-US"/>
              <a:t> tempus </a:t>
            </a:r>
            <a:r>
              <a:rPr lang="en-US" err="1"/>
              <a:t>iaculisurna</a:t>
            </a:r>
            <a:r>
              <a:rPr lang="en-US"/>
              <a:t> id </a:t>
            </a:r>
            <a:r>
              <a:rPr lang="en-US" err="1"/>
              <a:t>volutpatlacuslaoreet</a:t>
            </a:r>
            <a:r>
              <a:rPr lang="en-US"/>
              <a:t> non. At </a:t>
            </a:r>
            <a:r>
              <a:rPr lang="en-US" err="1"/>
              <a:t>elementumeufacilisis</a:t>
            </a:r>
            <a:r>
              <a:rPr lang="en-US"/>
              <a:t> sed </a:t>
            </a:r>
            <a:r>
              <a:rPr lang="en-US" err="1"/>
              <a:t>odiomorbiquis</a:t>
            </a:r>
            <a:r>
              <a:rPr lang="en-US"/>
              <a:t>. Ut </a:t>
            </a:r>
            <a:r>
              <a:rPr lang="en-US" err="1"/>
              <a:t>semviverraaliqueteget</a:t>
            </a:r>
            <a:r>
              <a:rPr lang="en-US"/>
              <a:t> sit </a:t>
            </a:r>
            <a:r>
              <a:rPr lang="en-US" err="1"/>
              <a:t>amet</a:t>
            </a:r>
            <a:r>
              <a:rPr lang="en-US"/>
              <a:t>. </a:t>
            </a:r>
            <a:r>
              <a:rPr lang="en-US" err="1"/>
              <a:t>Hendrerit</a:t>
            </a:r>
            <a:r>
              <a:rPr lang="en-US"/>
              <a:t> gravida </a:t>
            </a:r>
            <a:r>
              <a:rPr lang="en-US" err="1"/>
              <a:t>rutrumquisque</a:t>
            </a:r>
            <a:r>
              <a:rPr lang="en-US"/>
              <a:t> non.</a:t>
            </a:r>
          </a:p>
        </p:txBody>
      </p:sp>
      <p:sp>
        <p:nvSpPr>
          <p:cNvPr id="9" name="Subtitle">
            <a:extLst>
              <a:ext uri="{FF2B5EF4-FFF2-40B4-BE49-F238E27FC236}">
                <a16:creationId xmlns:a16="http://schemas.microsoft.com/office/drawing/2014/main" id="{CC2B3DBC-B3B2-3D4A-B712-E1FD3F8EC262}"/>
              </a:ext>
            </a:extLst>
          </p:cNvPr>
          <p:cNvSpPr>
            <a:spLocks noGrp="1"/>
          </p:cNvSpPr>
          <p:nvPr>
            <p:ph type="subTitle" sz="quarter" idx="16" hasCustomPrompt="1"/>
          </p:nvPr>
        </p:nvSpPr>
        <p:spPr>
          <a:xfrm>
            <a:off x="609600" y="1421000"/>
            <a:ext cx="10972800" cy="585600"/>
          </a:xfrm>
        </p:spPr>
        <p:txBody>
          <a:bodyPr/>
          <a:lstStyle>
            <a:lvl1pPr>
              <a:defRPr b="0" i="0" baseline="0">
                <a:solidFill>
                  <a:schemeClr val="tx2"/>
                </a:solidFill>
                <a:latin typeface="Montserrat" pitchFamily="2" charset="77"/>
              </a:defRPr>
            </a:lvl1pPr>
            <a:lvl2pPr>
              <a:defRPr baseline="0"/>
            </a:lvl2pPr>
            <a:lvl3pPr>
              <a:defRPr baseline="0"/>
            </a:lvl3pPr>
            <a:lvl4pPr>
              <a:defRPr baseline="0"/>
            </a:lvl4pPr>
            <a:lvl5pPr>
              <a:defRPr baseline="0"/>
            </a:lvl5pPr>
          </a:lstStyle>
          <a:p>
            <a:pPr lvl="0"/>
            <a:r>
              <a:rPr lang="en-US" err="1"/>
              <a:t>Subheader</a:t>
            </a:r>
            <a:r>
              <a:rPr lang="en-US"/>
              <a:t> Text</a:t>
            </a:r>
          </a:p>
        </p:txBody>
      </p:sp>
      <p:sp>
        <p:nvSpPr>
          <p:cNvPr id="10" name="Picture Placeholder 11">
            <a:extLst>
              <a:ext uri="{FF2B5EF4-FFF2-40B4-BE49-F238E27FC236}">
                <a16:creationId xmlns:a16="http://schemas.microsoft.com/office/drawing/2014/main" id="{616A57BA-D7FC-194A-B7BD-27DA9BD4CF5E}"/>
              </a:ext>
            </a:extLst>
          </p:cNvPr>
          <p:cNvSpPr>
            <a:spLocks noGrp="1"/>
          </p:cNvSpPr>
          <p:nvPr>
            <p:ph type="pic" sz="quarter" idx="17" hasCustomPrompt="1"/>
          </p:nvPr>
        </p:nvSpPr>
        <p:spPr>
          <a:xfrm>
            <a:off x="6358967" y="2209800"/>
            <a:ext cx="5223435" cy="3657600"/>
          </a:xfrm>
          <a:solidFill>
            <a:schemeClr val="bg1">
              <a:lumMod val="95000"/>
            </a:schemeClr>
          </a:solidFill>
        </p:spPr>
        <p:txBody>
          <a:bodyPr anchor="ctr" anchorCtr="0"/>
          <a:lstStyle>
            <a:lvl1pPr algn="ctr">
              <a:defRPr b="0" i="0">
                <a:latin typeface="Montserrat" pitchFamily="2" charset="77"/>
              </a:defRPr>
            </a:lvl1pPr>
          </a:lstStyle>
          <a:p>
            <a:r>
              <a:rPr lang="en-US"/>
              <a:t>Click to Insert Image</a:t>
            </a:r>
          </a:p>
        </p:txBody>
      </p:sp>
    </p:spTree>
    <p:extLst>
      <p:ext uri="{BB962C8B-B14F-4D97-AF65-F5344CB8AC3E}">
        <p14:creationId xmlns:p14="http://schemas.microsoft.com/office/powerpoint/2010/main" val="2542040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6" name="Slide Number Placeholder 6">
            <a:extLst>
              <a:ext uri="{FF2B5EF4-FFF2-40B4-BE49-F238E27FC236}">
                <a16:creationId xmlns:a16="http://schemas.microsoft.com/office/drawing/2014/main" id="{D7C9AA54-1515-4376-9BD6-0AF212CB1B20}"/>
              </a:ext>
            </a:extLst>
          </p:cNvPr>
          <p:cNvSpPr>
            <a:spLocks noGrp="1"/>
          </p:cNvSpPr>
          <p:nvPr>
            <p:ph type="sldNum" sz="quarter" idx="12"/>
          </p:nvPr>
        </p:nvSpPr>
        <p:spPr>
          <a:xfrm>
            <a:off x="9448800" y="6491817"/>
            <a:ext cx="2743200" cy="366183"/>
          </a:xfrm>
        </p:spPr>
        <p:txBody>
          <a:bodyPr/>
          <a:lstStyle>
            <a:lvl1pPr>
              <a:defRPr sz="1100">
                <a:latin typeface="Arial" panose="020B0604020202020204" pitchFamily="34" charset="0"/>
                <a:cs typeface="Arial" panose="020B0604020202020204" pitchFamily="34" charset="0"/>
              </a:defRPr>
            </a:lvl1pPr>
          </a:lstStyle>
          <a:p>
            <a:fld id="{AC8AE68C-C474-4840-B011-8DC6619626BE}" type="slidenum">
              <a:rPr lang="en-US" smtClean="0"/>
              <a:pPr/>
              <a:t>‹#›</a:t>
            </a:fld>
            <a:endParaRPr lang="en-US"/>
          </a:p>
        </p:txBody>
      </p:sp>
    </p:spTree>
    <p:extLst>
      <p:ext uri="{BB962C8B-B14F-4D97-AF65-F5344CB8AC3E}">
        <p14:creationId xmlns:p14="http://schemas.microsoft.com/office/powerpoint/2010/main" val="64474371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ullets &amp;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2B6D4-944E-034C-8440-3D73EA0A7F84}"/>
              </a:ext>
            </a:extLst>
          </p:cNvPr>
          <p:cNvSpPr>
            <a:spLocks noGrp="1"/>
          </p:cNvSpPr>
          <p:nvPr>
            <p:ph type="title"/>
          </p:nvPr>
        </p:nvSpPr>
        <p:spPr>
          <a:xfrm>
            <a:off x="609600" y="545432"/>
            <a:ext cx="10972800" cy="875565"/>
          </a:xfrm>
        </p:spPr>
        <p:txBody>
          <a:bodyPr/>
          <a:lstStyle>
            <a:lvl1pPr>
              <a:defRPr b="0" i="0">
                <a:latin typeface="Montserrat" pitchFamily="2" charset="77"/>
              </a:defRPr>
            </a:lvl1pPr>
          </a:lstStyle>
          <a:p>
            <a:r>
              <a:rPr lang="en-US"/>
              <a:t>Click to edit Master title style</a:t>
            </a:r>
          </a:p>
        </p:txBody>
      </p:sp>
      <p:sp>
        <p:nvSpPr>
          <p:cNvPr id="8" name="Text Placeholder 4">
            <a:extLst>
              <a:ext uri="{FF2B5EF4-FFF2-40B4-BE49-F238E27FC236}">
                <a16:creationId xmlns:a16="http://schemas.microsoft.com/office/drawing/2014/main" id="{AA1D4EDC-74C0-5A40-A8C9-9EF72EB85836}"/>
              </a:ext>
            </a:extLst>
          </p:cNvPr>
          <p:cNvSpPr>
            <a:spLocks noGrp="1"/>
          </p:cNvSpPr>
          <p:nvPr>
            <p:ph type="body" sz="quarter" idx="11" hasCustomPrompt="1"/>
          </p:nvPr>
        </p:nvSpPr>
        <p:spPr>
          <a:xfrm>
            <a:off x="609600" y="2209800"/>
            <a:ext cx="5486400" cy="3657600"/>
          </a:xfrm>
        </p:spPr>
        <p:txBody>
          <a:bodyPr numCol="1" spcCol="365760"/>
          <a:lstStyle>
            <a:lvl1pPr marL="259074" marR="0" indent="-259074" algn="l" defTabSz="609585" rtl="0" eaLnBrk="1" fontAlgn="auto" latinLnBrk="0" hangingPunct="1">
              <a:lnSpc>
                <a:spcPct val="110000"/>
              </a:lnSpc>
              <a:spcBef>
                <a:spcPts val="1333"/>
              </a:spcBef>
              <a:spcAft>
                <a:spcPts val="0"/>
              </a:spcAft>
              <a:buClr>
                <a:schemeClr val="tx1"/>
              </a:buClr>
              <a:buSzTx/>
              <a:buFont typeface="Montserrat" panose="00000500000000000000" pitchFamily="2" charset="0"/>
              <a:buChar char="•"/>
              <a:tabLst/>
              <a:defRPr b="0" i="0">
                <a:latin typeface="Montserrat" pitchFamily="2" charset="77"/>
              </a:defRPr>
            </a:lvl1pPr>
            <a:lvl2pPr marL="502907" marR="0" indent="-259074" algn="l" defTabSz="609585" rtl="0" eaLnBrk="1" fontAlgn="auto" latinLnBrk="0" hangingPunct="1">
              <a:lnSpc>
                <a:spcPct val="110000"/>
              </a:lnSpc>
              <a:spcBef>
                <a:spcPts val="1333"/>
              </a:spcBef>
              <a:spcAft>
                <a:spcPts val="0"/>
              </a:spcAft>
              <a:buClr>
                <a:schemeClr val="tx1"/>
              </a:buClr>
              <a:buSzTx/>
              <a:buFont typeface="Montserrat" panose="00000500000000000000" pitchFamily="2" charset="0"/>
              <a:buChar char="•"/>
              <a:tabLst/>
              <a:defRPr b="0" i="0">
                <a:latin typeface="Montserrat" pitchFamily="2" charset="77"/>
              </a:defRPr>
            </a:lvl2pPr>
            <a:lvl3pPr marL="746741" marR="0" indent="-259074" algn="l" defTabSz="609585" rtl="0" eaLnBrk="1" fontAlgn="auto" latinLnBrk="0" hangingPunct="1">
              <a:lnSpc>
                <a:spcPct val="110000"/>
              </a:lnSpc>
              <a:spcBef>
                <a:spcPts val="1333"/>
              </a:spcBef>
              <a:spcAft>
                <a:spcPts val="0"/>
              </a:spcAft>
              <a:buClr>
                <a:schemeClr val="tx1"/>
              </a:buClr>
              <a:buSzTx/>
              <a:buFont typeface="Montserrat" panose="00000500000000000000" pitchFamily="2" charset="0"/>
              <a:buChar char="•"/>
              <a:tabLst/>
              <a:defRPr b="0" i="0">
                <a:latin typeface="Montserrat" pitchFamily="2" charset="77"/>
              </a:defRPr>
            </a:lvl3pPr>
            <a:lvl4pPr marL="960096" indent="-228594">
              <a:buFont typeface="Montserrat" panose="00000500000000000000" pitchFamily="2" charset="0"/>
              <a:buChar char="•"/>
              <a:defRPr/>
            </a:lvl4pPr>
            <a:lvl5pPr marL="990575" indent="-259074">
              <a:buFont typeface="Arial"/>
              <a:buChar char="⁃"/>
              <a:defRPr/>
            </a:lvl5pPr>
          </a:lstStyle>
          <a:p>
            <a:pPr lvl="0"/>
            <a:r>
              <a:rPr lang="en-US"/>
              <a:t>Lorem ipsum dolor sit </a:t>
            </a:r>
            <a:r>
              <a:rPr lang="en-US" err="1"/>
              <a:t>amet</a:t>
            </a:r>
            <a:r>
              <a:rPr lang="en-US"/>
              <a:t>, </a:t>
            </a:r>
            <a:r>
              <a:rPr lang="en-US" err="1"/>
              <a:t>consecteturadipiscingelit</a:t>
            </a:r>
            <a:r>
              <a:rPr lang="en-US"/>
              <a:t>, sed do </a:t>
            </a:r>
            <a:r>
              <a:rPr lang="en-US" err="1"/>
              <a:t>eiusmodtemporincididuntutlabore</a:t>
            </a:r>
            <a:r>
              <a:rPr lang="en-US"/>
              <a:t> et dolore magna </a:t>
            </a:r>
            <a:r>
              <a:rPr lang="en-US" err="1"/>
              <a:t>aliqua</a:t>
            </a:r>
            <a:r>
              <a:rPr lang="en-US"/>
              <a:t>.</a:t>
            </a:r>
          </a:p>
          <a:p>
            <a:pPr lvl="1"/>
            <a:r>
              <a:rPr lang="en-US" err="1"/>
              <a:t>Eleifendquamadipiscing</a:t>
            </a:r>
            <a:r>
              <a:rPr lang="en-US"/>
              <a:t> vitae </a:t>
            </a:r>
            <a:r>
              <a:rPr lang="en-US" err="1"/>
              <a:t>proinsagittisnislrhoncusmattis</a:t>
            </a:r>
            <a:r>
              <a:rPr lang="en-US"/>
              <a:t>. </a:t>
            </a:r>
          </a:p>
          <a:p>
            <a:pPr lvl="1"/>
            <a:r>
              <a:rPr lang="en-US"/>
              <a:t>Ipsum dolor sit </a:t>
            </a:r>
            <a:r>
              <a:rPr lang="en-US" err="1"/>
              <a:t>ametconsecteturadipiscingelitduis</a:t>
            </a:r>
            <a:endParaRPr lang="en-US"/>
          </a:p>
          <a:p>
            <a:pPr lvl="2"/>
            <a:r>
              <a:rPr lang="en-US"/>
              <a:t>Lorem</a:t>
            </a:r>
          </a:p>
          <a:p>
            <a:pPr lvl="3"/>
            <a:r>
              <a:rPr lang="en-US"/>
              <a:t>ipsum</a:t>
            </a:r>
          </a:p>
        </p:txBody>
      </p:sp>
      <p:sp>
        <p:nvSpPr>
          <p:cNvPr id="10" name="Subtitle">
            <a:extLst>
              <a:ext uri="{FF2B5EF4-FFF2-40B4-BE49-F238E27FC236}">
                <a16:creationId xmlns:a16="http://schemas.microsoft.com/office/drawing/2014/main" id="{17FF790B-EB2A-5F42-8C16-EC19E02C3E5F}"/>
              </a:ext>
            </a:extLst>
          </p:cNvPr>
          <p:cNvSpPr>
            <a:spLocks noGrp="1"/>
          </p:cNvSpPr>
          <p:nvPr>
            <p:ph type="subTitle" sz="quarter" idx="16" hasCustomPrompt="1"/>
          </p:nvPr>
        </p:nvSpPr>
        <p:spPr>
          <a:xfrm>
            <a:off x="609600" y="1421000"/>
            <a:ext cx="10972800" cy="585600"/>
          </a:xfrm>
        </p:spPr>
        <p:txBody>
          <a:bodyPr/>
          <a:lstStyle>
            <a:lvl1pPr>
              <a:defRPr b="0" i="0" baseline="0">
                <a:solidFill>
                  <a:schemeClr val="tx2"/>
                </a:solidFill>
                <a:latin typeface="Montserrat" pitchFamily="2" charset="77"/>
              </a:defRPr>
            </a:lvl1pPr>
            <a:lvl2pPr>
              <a:defRPr baseline="0"/>
            </a:lvl2pPr>
            <a:lvl3pPr>
              <a:defRPr baseline="0"/>
            </a:lvl3pPr>
            <a:lvl4pPr>
              <a:defRPr baseline="0"/>
            </a:lvl4pPr>
            <a:lvl5pPr>
              <a:defRPr baseline="0"/>
            </a:lvl5pPr>
          </a:lstStyle>
          <a:p>
            <a:pPr lvl="0"/>
            <a:r>
              <a:rPr lang="en-US" err="1"/>
              <a:t>Subheader</a:t>
            </a:r>
            <a:r>
              <a:rPr lang="en-US"/>
              <a:t> Text</a:t>
            </a:r>
          </a:p>
        </p:txBody>
      </p:sp>
      <p:sp>
        <p:nvSpPr>
          <p:cNvPr id="12" name="Picture Placeholder 11">
            <a:extLst>
              <a:ext uri="{FF2B5EF4-FFF2-40B4-BE49-F238E27FC236}">
                <a16:creationId xmlns:a16="http://schemas.microsoft.com/office/drawing/2014/main" id="{59612889-A370-BE4D-AEDD-5508F434115B}"/>
              </a:ext>
            </a:extLst>
          </p:cNvPr>
          <p:cNvSpPr>
            <a:spLocks noGrp="1"/>
          </p:cNvSpPr>
          <p:nvPr>
            <p:ph type="pic" sz="quarter" idx="17" hasCustomPrompt="1"/>
          </p:nvPr>
        </p:nvSpPr>
        <p:spPr>
          <a:xfrm>
            <a:off x="6358967" y="2209800"/>
            <a:ext cx="5223435" cy="3657600"/>
          </a:xfrm>
          <a:solidFill>
            <a:schemeClr val="bg1">
              <a:lumMod val="95000"/>
            </a:schemeClr>
          </a:solidFill>
        </p:spPr>
        <p:txBody>
          <a:bodyPr anchor="ctr" anchorCtr="0"/>
          <a:lstStyle>
            <a:lvl1pPr algn="ctr">
              <a:defRPr b="0" i="0">
                <a:latin typeface="Montserrat" pitchFamily="2" charset="77"/>
              </a:defRPr>
            </a:lvl1pPr>
          </a:lstStyle>
          <a:p>
            <a:r>
              <a:rPr lang="en-US"/>
              <a:t>Click to Insert Image</a:t>
            </a:r>
          </a:p>
        </p:txBody>
      </p:sp>
    </p:spTree>
    <p:extLst>
      <p:ext uri="{BB962C8B-B14F-4D97-AF65-F5344CB8AC3E}">
        <p14:creationId xmlns:p14="http://schemas.microsoft.com/office/powerpoint/2010/main" val="268518633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ody &amp; Table">
    <p:spTree>
      <p:nvGrpSpPr>
        <p:cNvPr id="1" name=""/>
        <p:cNvGrpSpPr/>
        <p:nvPr/>
      </p:nvGrpSpPr>
      <p:grpSpPr>
        <a:xfrm>
          <a:off x="0" y="0"/>
          <a:ext cx="0" cy="0"/>
          <a:chOff x="0" y="0"/>
          <a:chExt cx="0" cy="0"/>
        </a:xfrm>
      </p:grpSpPr>
      <p:sp>
        <p:nvSpPr>
          <p:cNvPr id="3" name="Table Placeholder 2">
            <a:extLst>
              <a:ext uri="{FF2B5EF4-FFF2-40B4-BE49-F238E27FC236}">
                <a16:creationId xmlns:a16="http://schemas.microsoft.com/office/drawing/2014/main" id="{7F359E06-EB25-4B41-BCB9-A8B6C4C87148}"/>
              </a:ext>
            </a:extLst>
          </p:cNvPr>
          <p:cNvSpPr>
            <a:spLocks noGrp="1"/>
          </p:cNvSpPr>
          <p:nvPr>
            <p:ph type="tbl" sz="quarter" idx="16" hasCustomPrompt="1"/>
          </p:nvPr>
        </p:nvSpPr>
        <p:spPr>
          <a:xfrm>
            <a:off x="6096000" y="990600"/>
            <a:ext cx="5486400" cy="4876800"/>
          </a:xfrm>
          <a:solidFill>
            <a:schemeClr val="bg1">
              <a:lumMod val="95000"/>
            </a:schemeClr>
          </a:solidFill>
        </p:spPr>
        <p:txBody>
          <a:bodyPr anchor="ctr" anchorCtr="0"/>
          <a:lstStyle>
            <a:lvl1pPr algn="ctr">
              <a:defRPr b="0" i="0">
                <a:latin typeface="Montserrat" pitchFamily="2" charset="77"/>
              </a:defRPr>
            </a:lvl1pPr>
          </a:lstStyle>
          <a:p>
            <a:r>
              <a:rPr lang="en-US"/>
              <a:t>Click to Insert Table Here</a:t>
            </a:r>
          </a:p>
        </p:txBody>
      </p:sp>
      <p:sp>
        <p:nvSpPr>
          <p:cNvPr id="4" name="Text Placeholder 3">
            <a:extLst>
              <a:ext uri="{FF2B5EF4-FFF2-40B4-BE49-F238E27FC236}">
                <a16:creationId xmlns:a16="http://schemas.microsoft.com/office/drawing/2014/main" id="{3686C7CC-BBE8-4679-8792-94FE0314A5A2}"/>
              </a:ext>
            </a:extLst>
          </p:cNvPr>
          <p:cNvSpPr>
            <a:spLocks noGrp="1"/>
          </p:cNvSpPr>
          <p:nvPr>
            <p:ph type="body" sz="quarter" idx="20" hasCustomPrompt="1"/>
          </p:nvPr>
        </p:nvSpPr>
        <p:spPr>
          <a:xfrm>
            <a:off x="609599" y="1003874"/>
            <a:ext cx="4947684" cy="4850253"/>
          </a:xfrm>
        </p:spPr>
        <p:txBody>
          <a:bodyPr anchor="ctr"/>
          <a:lstStyle>
            <a:lvl1pPr>
              <a:defRPr>
                <a:solidFill>
                  <a:schemeClr val="tx2"/>
                </a:solidFill>
              </a:defRPr>
            </a:lvl1pPr>
          </a:lstStyle>
          <a:p>
            <a:pPr lvl="0"/>
            <a:r>
              <a:rPr lang="en-US"/>
              <a:t>Lorem ipsum</a:t>
            </a:r>
          </a:p>
          <a:p>
            <a:pPr lvl="0"/>
            <a:r>
              <a:rPr lang="en-US"/>
              <a:t>Dolor sit </a:t>
            </a:r>
            <a:r>
              <a:rPr lang="en-US" err="1"/>
              <a:t>amet</a:t>
            </a:r>
            <a:endParaRPr lang="en-US"/>
          </a:p>
          <a:p>
            <a:pPr lvl="0"/>
            <a:r>
              <a:rPr lang="en-US"/>
              <a:t>Lorem ipsum </a:t>
            </a:r>
            <a:r>
              <a:rPr lang="en-US" err="1"/>
              <a:t>dolot</a:t>
            </a:r>
            <a:r>
              <a:rPr lang="en-US"/>
              <a:t> sit </a:t>
            </a:r>
            <a:r>
              <a:rPr lang="en-US" err="1"/>
              <a:t>amet</a:t>
            </a:r>
            <a:r>
              <a:rPr lang="en-US"/>
              <a:t>, </a:t>
            </a:r>
            <a:r>
              <a:rPr lang="en-US" err="1"/>
              <a:t>consectetur</a:t>
            </a:r>
            <a:r>
              <a:rPr lang="en-US"/>
              <a:t> </a:t>
            </a:r>
            <a:r>
              <a:rPr lang="en-US" err="1"/>
              <a:t>adipiscing</a:t>
            </a:r>
            <a:r>
              <a:rPr lang="en-US"/>
              <a:t> </a:t>
            </a:r>
            <a:r>
              <a:rPr lang="en-US" err="1"/>
              <a:t>elit</a:t>
            </a:r>
            <a:endParaRPr lang="en-US"/>
          </a:p>
        </p:txBody>
      </p:sp>
    </p:spTree>
    <p:extLst>
      <p:ext uri="{BB962C8B-B14F-4D97-AF65-F5344CB8AC3E}">
        <p14:creationId xmlns:p14="http://schemas.microsoft.com/office/powerpoint/2010/main" val="8004010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1920" userDrawn="1">
          <p15:clr>
            <a:srgbClr val="FBAE40"/>
          </p15:clr>
        </p15:guide>
        <p15:guide id="4" pos="5760" userDrawn="1">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ody &amp; Chart">
    <p:spTree>
      <p:nvGrpSpPr>
        <p:cNvPr id="1" name=""/>
        <p:cNvGrpSpPr/>
        <p:nvPr/>
      </p:nvGrpSpPr>
      <p:grpSpPr>
        <a:xfrm>
          <a:off x="0" y="0"/>
          <a:ext cx="0" cy="0"/>
          <a:chOff x="0" y="0"/>
          <a:chExt cx="0" cy="0"/>
        </a:xfrm>
      </p:grpSpPr>
      <p:sp>
        <p:nvSpPr>
          <p:cNvPr id="4" name="Chart Placeholder 3">
            <a:extLst>
              <a:ext uri="{FF2B5EF4-FFF2-40B4-BE49-F238E27FC236}">
                <a16:creationId xmlns:a16="http://schemas.microsoft.com/office/drawing/2014/main" id="{CD1EB90D-1798-DE43-BB61-6EA9B6B02846}"/>
              </a:ext>
            </a:extLst>
          </p:cNvPr>
          <p:cNvSpPr>
            <a:spLocks noGrp="1"/>
          </p:cNvSpPr>
          <p:nvPr>
            <p:ph type="chart" sz="quarter" idx="10" hasCustomPrompt="1"/>
          </p:nvPr>
        </p:nvSpPr>
        <p:spPr>
          <a:xfrm>
            <a:off x="6096000" y="1600200"/>
            <a:ext cx="5486400" cy="3657600"/>
          </a:xfrm>
          <a:solidFill>
            <a:schemeClr val="bg1">
              <a:lumMod val="95000"/>
            </a:schemeClr>
          </a:solidFill>
        </p:spPr>
        <p:txBody>
          <a:bodyPr anchor="ctr" anchorCtr="0"/>
          <a:lstStyle>
            <a:lvl1pPr algn="ctr">
              <a:defRPr b="0" i="0">
                <a:latin typeface="Montserrat" pitchFamily="2" charset="77"/>
              </a:defRPr>
            </a:lvl1pPr>
          </a:lstStyle>
          <a:p>
            <a:r>
              <a:rPr lang="en-US"/>
              <a:t>Click to Insert Chart Here</a:t>
            </a:r>
          </a:p>
        </p:txBody>
      </p:sp>
      <p:sp>
        <p:nvSpPr>
          <p:cNvPr id="5" name="Text Placeholder 3">
            <a:extLst>
              <a:ext uri="{FF2B5EF4-FFF2-40B4-BE49-F238E27FC236}">
                <a16:creationId xmlns:a16="http://schemas.microsoft.com/office/drawing/2014/main" id="{34F9D949-C0A7-4D9B-A921-AE5EE8F83D63}"/>
              </a:ext>
            </a:extLst>
          </p:cNvPr>
          <p:cNvSpPr>
            <a:spLocks noGrp="1"/>
          </p:cNvSpPr>
          <p:nvPr>
            <p:ph type="body" sz="quarter" idx="20" hasCustomPrompt="1"/>
          </p:nvPr>
        </p:nvSpPr>
        <p:spPr>
          <a:xfrm>
            <a:off x="609599" y="1003874"/>
            <a:ext cx="4947684" cy="4850253"/>
          </a:xfrm>
        </p:spPr>
        <p:txBody>
          <a:bodyPr anchor="ctr"/>
          <a:lstStyle>
            <a:lvl1pPr>
              <a:defRPr>
                <a:solidFill>
                  <a:schemeClr val="tx2"/>
                </a:solidFill>
              </a:defRPr>
            </a:lvl1pPr>
          </a:lstStyle>
          <a:p>
            <a:pPr lvl="0"/>
            <a:r>
              <a:rPr lang="en-US"/>
              <a:t>Lorem ipsum</a:t>
            </a:r>
          </a:p>
          <a:p>
            <a:pPr lvl="0"/>
            <a:r>
              <a:rPr lang="en-US"/>
              <a:t>Dolor sit </a:t>
            </a:r>
            <a:r>
              <a:rPr lang="en-US" err="1"/>
              <a:t>amet</a:t>
            </a:r>
            <a:endParaRPr lang="en-US"/>
          </a:p>
          <a:p>
            <a:pPr lvl="0"/>
            <a:r>
              <a:rPr lang="en-US"/>
              <a:t>Lorem ipsum </a:t>
            </a:r>
            <a:r>
              <a:rPr lang="en-US" err="1"/>
              <a:t>dolot</a:t>
            </a:r>
            <a:r>
              <a:rPr lang="en-US"/>
              <a:t> sit </a:t>
            </a:r>
            <a:r>
              <a:rPr lang="en-US" err="1"/>
              <a:t>amet</a:t>
            </a:r>
            <a:r>
              <a:rPr lang="en-US"/>
              <a:t>, </a:t>
            </a:r>
            <a:r>
              <a:rPr lang="en-US" err="1"/>
              <a:t>consectetur</a:t>
            </a:r>
            <a:r>
              <a:rPr lang="en-US"/>
              <a:t> </a:t>
            </a:r>
            <a:r>
              <a:rPr lang="en-US" err="1"/>
              <a:t>adipiscing</a:t>
            </a:r>
            <a:r>
              <a:rPr lang="en-US"/>
              <a:t> </a:t>
            </a:r>
            <a:r>
              <a:rPr lang="en-US" err="1"/>
              <a:t>elit</a:t>
            </a:r>
            <a:endParaRPr lang="en-US"/>
          </a:p>
        </p:txBody>
      </p:sp>
    </p:spTree>
    <p:extLst>
      <p:ext uri="{BB962C8B-B14F-4D97-AF65-F5344CB8AC3E}">
        <p14:creationId xmlns:p14="http://schemas.microsoft.com/office/powerpoint/2010/main" val="236793707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1920" userDrawn="1">
          <p15:clr>
            <a:srgbClr val="FBAE40"/>
          </p15:clr>
        </p15:guide>
        <p15:guide id="4" pos="5760" userDrawn="1">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ody &amp; SmartArt">
    <p:spTree>
      <p:nvGrpSpPr>
        <p:cNvPr id="1" name=""/>
        <p:cNvGrpSpPr/>
        <p:nvPr/>
      </p:nvGrpSpPr>
      <p:grpSpPr>
        <a:xfrm>
          <a:off x="0" y="0"/>
          <a:ext cx="0" cy="0"/>
          <a:chOff x="0" y="0"/>
          <a:chExt cx="0" cy="0"/>
        </a:xfrm>
      </p:grpSpPr>
      <p:sp>
        <p:nvSpPr>
          <p:cNvPr id="5" name="SmartArt Placeholder 4">
            <a:extLst>
              <a:ext uri="{FF2B5EF4-FFF2-40B4-BE49-F238E27FC236}">
                <a16:creationId xmlns:a16="http://schemas.microsoft.com/office/drawing/2014/main" id="{36933624-44C5-DB48-BE67-4211CFF01850}"/>
              </a:ext>
            </a:extLst>
          </p:cNvPr>
          <p:cNvSpPr>
            <a:spLocks noGrp="1"/>
          </p:cNvSpPr>
          <p:nvPr>
            <p:ph type="dgm" sz="quarter" idx="18" hasCustomPrompt="1"/>
          </p:nvPr>
        </p:nvSpPr>
        <p:spPr>
          <a:xfrm>
            <a:off x="6096000" y="1600200"/>
            <a:ext cx="5486400" cy="3657600"/>
          </a:xfrm>
          <a:solidFill>
            <a:schemeClr val="bg1">
              <a:lumMod val="95000"/>
            </a:schemeClr>
          </a:solidFill>
        </p:spPr>
        <p:txBody>
          <a:bodyPr anchor="ctr" anchorCtr="0"/>
          <a:lstStyle>
            <a:lvl1pPr algn="ctr">
              <a:defRPr b="0" i="0">
                <a:latin typeface="Montserrat" pitchFamily="2" charset="77"/>
              </a:defRPr>
            </a:lvl1pPr>
          </a:lstStyle>
          <a:p>
            <a:r>
              <a:rPr lang="en-US"/>
              <a:t>Click to Insert SmartArt Graphic</a:t>
            </a:r>
          </a:p>
        </p:txBody>
      </p:sp>
      <p:sp>
        <p:nvSpPr>
          <p:cNvPr id="6" name="Text Placeholder 3">
            <a:extLst>
              <a:ext uri="{FF2B5EF4-FFF2-40B4-BE49-F238E27FC236}">
                <a16:creationId xmlns:a16="http://schemas.microsoft.com/office/drawing/2014/main" id="{4B4A4C7D-F0FF-4E45-9108-A0E767589C21}"/>
              </a:ext>
            </a:extLst>
          </p:cNvPr>
          <p:cNvSpPr>
            <a:spLocks noGrp="1"/>
          </p:cNvSpPr>
          <p:nvPr>
            <p:ph type="body" sz="quarter" idx="20" hasCustomPrompt="1"/>
          </p:nvPr>
        </p:nvSpPr>
        <p:spPr>
          <a:xfrm>
            <a:off x="609599" y="1003874"/>
            <a:ext cx="4947684" cy="4850253"/>
          </a:xfrm>
        </p:spPr>
        <p:txBody>
          <a:bodyPr anchor="ctr"/>
          <a:lstStyle>
            <a:lvl1pPr>
              <a:defRPr>
                <a:solidFill>
                  <a:schemeClr val="tx2"/>
                </a:solidFill>
              </a:defRPr>
            </a:lvl1pPr>
          </a:lstStyle>
          <a:p>
            <a:pPr lvl="0"/>
            <a:r>
              <a:rPr lang="en-US"/>
              <a:t>Lorem ipsum</a:t>
            </a:r>
          </a:p>
          <a:p>
            <a:pPr lvl="0"/>
            <a:r>
              <a:rPr lang="en-US"/>
              <a:t>Dolor sit </a:t>
            </a:r>
            <a:r>
              <a:rPr lang="en-US" err="1"/>
              <a:t>amet</a:t>
            </a:r>
            <a:endParaRPr lang="en-US"/>
          </a:p>
          <a:p>
            <a:pPr lvl="0"/>
            <a:r>
              <a:rPr lang="en-US"/>
              <a:t>Lorem ipsum </a:t>
            </a:r>
            <a:r>
              <a:rPr lang="en-US" err="1"/>
              <a:t>dolot</a:t>
            </a:r>
            <a:r>
              <a:rPr lang="en-US"/>
              <a:t> sit </a:t>
            </a:r>
            <a:r>
              <a:rPr lang="en-US" err="1"/>
              <a:t>amet</a:t>
            </a:r>
            <a:r>
              <a:rPr lang="en-US"/>
              <a:t>, </a:t>
            </a:r>
            <a:r>
              <a:rPr lang="en-US" err="1"/>
              <a:t>consectetur</a:t>
            </a:r>
            <a:r>
              <a:rPr lang="en-US"/>
              <a:t> </a:t>
            </a:r>
            <a:r>
              <a:rPr lang="en-US" err="1"/>
              <a:t>adipiscing</a:t>
            </a:r>
            <a:r>
              <a:rPr lang="en-US"/>
              <a:t> </a:t>
            </a:r>
            <a:r>
              <a:rPr lang="en-US" err="1"/>
              <a:t>elit</a:t>
            </a:r>
            <a:endParaRPr lang="en-US"/>
          </a:p>
        </p:txBody>
      </p:sp>
    </p:spTree>
    <p:extLst>
      <p:ext uri="{BB962C8B-B14F-4D97-AF65-F5344CB8AC3E}">
        <p14:creationId xmlns:p14="http://schemas.microsoft.com/office/powerpoint/2010/main" val="342954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1920" userDrawn="1">
          <p15:clr>
            <a:srgbClr val="FBAE40"/>
          </p15:clr>
        </p15:guide>
        <p15:guide id="4" pos="5760" userDrawn="1">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 Charts &amp; Description">
    <p:spTree>
      <p:nvGrpSpPr>
        <p:cNvPr id="1" name=""/>
        <p:cNvGrpSpPr/>
        <p:nvPr/>
      </p:nvGrpSpPr>
      <p:grpSpPr>
        <a:xfrm>
          <a:off x="0" y="0"/>
          <a:ext cx="0" cy="0"/>
          <a:chOff x="0" y="0"/>
          <a:chExt cx="0" cy="0"/>
        </a:xfrm>
      </p:grpSpPr>
      <p:sp>
        <p:nvSpPr>
          <p:cNvPr id="4" name="Chart Placeholder 3">
            <a:extLst>
              <a:ext uri="{FF2B5EF4-FFF2-40B4-BE49-F238E27FC236}">
                <a16:creationId xmlns:a16="http://schemas.microsoft.com/office/drawing/2014/main" id="{CD1EB90D-1798-DE43-BB61-6EA9B6B02846}"/>
              </a:ext>
            </a:extLst>
          </p:cNvPr>
          <p:cNvSpPr>
            <a:spLocks noGrp="1"/>
          </p:cNvSpPr>
          <p:nvPr>
            <p:ph type="chart" sz="quarter" idx="10" hasCustomPrompt="1"/>
          </p:nvPr>
        </p:nvSpPr>
        <p:spPr>
          <a:xfrm>
            <a:off x="609600" y="990600"/>
            <a:ext cx="3048000" cy="3048000"/>
          </a:xfrm>
          <a:solidFill>
            <a:schemeClr val="bg1">
              <a:lumMod val="95000"/>
            </a:schemeClr>
          </a:solidFill>
        </p:spPr>
        <p:txBody>
          <a:bodyPr anchor="ctr" anchorCtr="0"/>
          <a:lstStyle>
            <a:lvl1pPr marL="0" indent="0" algn="ctr">
              <a:buNone/>
              <a:defRPr b="0" i="0">
                <a:latin typeface="Montserrat" pitchFamily="2" charset="77"/>
              </a:defRPr>
            </a:lvl1pPr>
          </a:lstStyle>
          <a:p>
            <a:r>
              <a:rPr lang="en-US"/>
              <a:t>Insert Chart Here</a:t>
            </a:r>
          </a:p>
        </p:txBody>
      </p:sp>
      <p:sp>
        <p:nvSpPr>
          <p:cNvPr id="11" name="Chart Placeholder 3">
            <a:extLst>
              <a:ext uri="{FF2B5EF4-FFF2-40B4-BE49-F238E27FC236}">
                <a16:creationId xmlns:a16="http://schemas.microsoft.com/office/drawing/2014/main" id="{95A73763-4E6F-1842-A708-B8FD4BC6ECFD}"/>
              </a:ext>
            </a:extLst>
          </p:cNvPr>
          <p:cNvSpPr>
            <a:spLocks noGrp="1"/>
          </p:cNvSpPr>
          <p:nvPr>
            <p:ph type="chart" sz="quarter" idx="15" hasCustomPrompt="1"/>
          </p:nvPr>
        </p:nvSpPr>
        <p:spPr>
          <a:xfrm>
            <a:off x="4572000" y="990600"/>
            <a:ext cx="3048000" cy="3048000"/>
          </a:xfrm>
          <a:solidFill>
            <a:schemeClr val="bg1">
              <a:lumMod val="95000"/>
            </a:schemeClr>
          </a:solidFill>
        </p:spPr>
        <p:txBody>
          <a:bodyPr anchor="ctr" anchorCtr="0"/>
          <a:lstStyle>
            <a:lvl1pPr marL="0" indent="0" algn="ctr">
              <a:buNone/>
              <a:defRPr b="0" i="0">
                <a:latin typeface="Montserrat" pitchFamily="2" charset="77"/>
              </a:defRPr>
            </a:lvl1pPr>
          </a:lstStyle>
          <a:p>
            <a:r>
              <a:rPr lang="en-US"/>
              <a:t>Insert Chart Here</a:t>
            </a:r>
          </a:p>
        </p:txBody>
      </p:sp>
      <p:sp>
        <p:nvSpPr>
          <p:cNvPr id="13" name="Chart Placeholder 3">
            <a:extLst>
              <a:ext uri="{FF2B5EF4-FFF2-40B4-BE49-F238E27FC236}">
                <a16:creationId xmlns:a16="http://schemas.microsoft.com/office/drawing/2014/main" id="{A5706442-73AE-C341-A5FB-5445167A1FFA}"/>
              </a:ext>
            </a:extLst>
          </p:cNvPr>
          <p:cNvSpPr>
            <a:spLocks noGrp="1"/>
          </p:cNvSpPr>
          <p:nvPr>
            <p:ph type="chart" sz="quarter" idx="17" hasCustomPrompt="1"/>
          </p:nvPr>
        </p:nvSpPr>
        <p:spPr>
          <a:xfrm>
            <a:off x="8539747" y="990600"/>
            <a:ext cx="3048000" cy="3048000"/>
          </a:xfrm>
          <a:solidFill>
            <a:schemeClr val="bg1">
              <a:lumMod val="95000"/>
            </a:schemeClr>
          </a:solidFill>
        </p:spPr>
        <p:txBody>
          <a:bodyPr anchor="ctr" anchorCtr="0"/>
          <a:lstStyle>
            <a:lvl1pPr marL="0" indent="0" algn="ctr">
              <a:buNone/>
              <a:defRPr b="0" i="0">
                <a:latin typeface="Montserrat" pitchFamily="2" charset="77"/>
              </a:defRPr>
            </a:lvl1pPr>
          </a:lstStyle>
          <a:p>
            <a:r>
              <a:rPr lang="en-US"/>
              <a:t>Insert Chart Here</a:t>
            </a:r>
          </a:p>
        </p:txBody>
      </p:sp>
      <p:sp>
        <p:nvSpPr>
          <p:cNvPr id="8" name="Text Placeholder 3">
            <a:extLst>
              <a:ext uri="{FF2B5EF4-FFF2-40B4-BE49-F238E27FC236}">
                <a16:creationId xmlns:a16="http://schemas.microsoft.com/office/drawing/2014/main" id="{F2A560E9-8E63-4D0F-80D4-2427CD88BD46}"/>
              </a:ext>
            </a:extLst>
          </p:cNvPr>
          <p:cNvSpPr>
            <a:spLocks noGrp="1"/>
          </p:cNvSpPr>
          <p:nvPr>
            <p:ph type="body" sz="quarter" idx="20" hasCustomPrompt="1"/>
          </p:nvPr>
        </p:nvSpPr>
        <p:spPr>
          <a:xfrm>
            <a:off x="609601" y="4319557"/>
            <a:ext cx="3048000" cy="1918212"/>
          </a:xfrm>
        </p:spPr>
        <p:txBody>
          <a:bodyPr>
            <a:normAutofit/>
          </a:bodyPr>
          <a:lstStyle>
            <a:lvl1pPr>
              <a:spcBef>
                <a:spcPts val="800"/>
              </a:spcBef>
              <a:defRPr sz="1467">
                <a:solidFill>
                  <a:schemeClr val="tx2"/>
                </a:solidFill>
              </a:defRPr>
            </a:lvl1pPr>
          </a:lstStyle>
          <a:p>
            <a:pPr lvl="0"/>
            <a:r>
              <a:rPr lang="en-US"/>
              <a:t>Lorem ipsum</a:t>
            </a:r>
          </a:p>
          <a:p>
            <a:pPr lvl="0"/>
            <a:r>
              <a:rPr lang="en-US"/>
              <a:t>Dolor sit </a:t>
            </a:r>
            <a:r>
              <a:rPr lang="en-US" err="1"/>
              <a:t>amet</a:t>
            </a:r>
            <a:endParaRPr lang="en-US"/>
          </a:p>
          <a:p>
            <a:pPr lvl="0"/>
            <a:r>
              <a:rPr lang="en-US"/>
              <a:t>Lorem ipsum </a:t>
            </a:r>
            <a:r>
              <a:rPr lang="en-US" err="1"/>
              <a:t>dolot</a:t>
            </a:r>
            <a:r>
              <a:rPr lang="en-US"/>
              <a:t> sit </a:t>
            </a:r>
            <a:r>
              <a:rPr lang="en-US" err="1"/>
              <a:t>amet</a:t>
            </a:r>
            <a:r>
              <a:rPr lang="en-US"/>
              <a:t>, </a:t>
            </a:r>
            <a:r>
              <a:rPr lang="en-US" err="1"/>
              <a:t>consectetur</a:t>
            </a:r>
            <a:r>
              <a:rPr lang="en-US"/>
              <a:t> </a:t>
            </a:r>
            <a:r>
              <a:rPr lang="en-US" err="1"/>
              <a:t>adipiscing</a:t>
            </a:r>
            <a:r>
              <a:rPr lang="en-US"/>
              <a:t> </a:t>
            </a:r>
            <a:r>
              <a:rPr lang="en-US" err="1"/>
              <a:t>elit</a:t>
            </a:r>
            <a:endParaRPr lang="en-US"/>
          </a:p>
        </p:txBody>
      </p:sp>
      <p:sp>
        <p:nvSpPr>
          <p:cNvPr id="10" name="Text Placeholder 3">
            <a:extLst>
              <a:ext uri="{FF2B5EF4-FFF2-40B4-BE49-F238E27FC236}">
                <a16:creationId xmlns:a16="http://schemas.microsoft.com/office/drawing/2014/main" id="{E023AABB-3832-46D5-AA70-3525BF9751C1}"/>
              </a:ext>
            </a:extLst>
          </p:cNvPr>
          <p:cNvSpPr>
            <a:spLocks noGrp="1"/>
          </p:cNvSpPr>
          <p:nvPr>
            <p:ph type="body" sz="quarter" idx="21" hasCustomPrompt="1"/>
          </p:nvPr>
        </p:nvSpPr>
        <p:spPr>
          <a:xfrm>
            <a:off x="4572000" y="4319557"/>
            <a:ext cx="3048000" cy="1918212"/>
          </a:xfrm>
        </p:spPr>
        <p:txBody>
          <a:bodyPr>
            <a:normAutofit/>
          </a:bodyPr>
          <a:lstStyle>
            <a:lvl1pPr>
              <a:spcBef>
                <a:spcPts val="800"/>
              </a:spcBef>
              <a:defRPr sz="1467">
                <a:solidFill>
                  <a:schemeClr val="tx2"/>
                </a:solidFill>
              </a:defRPr>
            </a:lvl1pPr>
          </a:lstStyle>
          <a:p>
            <a:pPr lvl="0"/>
            <a:r>
              <a:rPr lang="en-US"/>
              <a:t>Lorem ipsum</a:t>
            </a:r>
          </a:p>
          <a:p>
            <a:pPr lvl="0"/>
            <a:r>
              <a:rPr lang="en-US"/>
              <a:t>Dolor sit </a:t>
            </a:r>
            <a:r>
              <a:rPr lang="en-US" err="1"/>
              <a:t>amet</a:t>
            </a:r>
            <a:endParaRPr lang="en-US"/>
          </a:p>
          <a:p>
            <a:pPr lvl="0"/>
            <a:r>
              <a:rPr lang="en-US"/>
              <a:t>Lorem ipsum </a:t>
            </a:r>
            <a:r>
              <a:rPr lang="en-US" err="1"/>
              <a:t>dolot</a:t>
            </a:r>
            <a:r>
              <a:rPr lang="en-US"/>
              <a:t> sit </a:t>
            </a:r>
            <a:r>
              <a:rPr lang="en-US" err="1"/>
              <a:t>amet</a:t>
            </a:r>
            <a:r>
              <a:rPr lang="en-US"/>
              <a:t>, </a:t>
            </a:r>
            <a:r>
              <a:rPr lang="en-US" err="1"/>
              <a:t>consectetur</a:t>
            </a:r>
            <a:r>
              <a:rPr lang="en-US"/>
              <a:t> </a:t>
            </a:r>
            <a:r>
              <a:rPr lang="en-US" err="1"/>
              <a:t>adipiscing</a:t>
            </a:r>
            <a:r>
              <a:rPr lang="en-US"/>
              <a:t> </a:t>
            </a:r>
            <a:r>
              <a:rPr lang="en-US" err="1"/>
              <a:t>elit</a:t>
            </a:r>
            <a:endParaRPr lang="en-US"/>
          </a:p>
        </p:txBody>
      </p:sp>
      <p:sp>
        <p:nvSpPr>
          <p:cNvPr id="15" name="Text Placeholder 3">
            <a:extLst>
              <a:ext uri="{FF2B5EF4-FFF2-40B4-BE49-F238E27FC236}">
                <a16:creationId xmlns:a16="http://schemas.microsoft.com/office/drawing/2014/main" id="{CFADBCE7-F816-41FB-97B4-415030BC6754}"/>
              </a:ext>
            </a:extLst>
          </p:cNvPr>
          <p:cNvSpPr>
            <a:spLocks noGrp="1"/>
          </p:cNvSpPr>
          <p:nvPr>
            <p:ph type="body" sz="quarter" idx="22" hasCustomPrompt="1"/>
          </p:nvPr>
        </p:nvSpPr>
        <p:spPr>
          <a:xfrm>
            <a:off x="8534399" y="4319557"/>
            <a:ext cx="3048000" cy="1918212"/>
          </a:xfrm>
        </p:spPr>
        <p:txBody>
          <a:bodyPr>
            <a:normAutofit/>
          </a:bodyPr>
          <a:lstStyle>
            <a:lvl1pPr>
              <a:spcBef>
                <a:spcPts val="800"/>
              </a:spcBef>
              <a:defRPr sz="1467">
                <a:solidFill>
                  <a:schemeClr val="tx2"/>
                </a:solidFill>
              </a:defRPr>
            </a:lvl1pPr>
          </a:lstStyle>
          <a:p>
            <a:pPr lvl="0"/>
            <a:r>
              <a:rPr lang="en-US"/>
              <a:t>Lorem ipsum</a:t>
            </a:r>
          </a:p>
          <a:p>
            <a:pPr lvl="0"/>
            <a:r>
              <a:rPr lang="en-US"/>
              <a:t>Dolor sit </a:t>
            </a:r>
            <a:r>
              <a:rPr lang="en-US" err="1"/>
              <a:t>amet</a:t>
            </a:r>
            <a:endParaRPr lang="en-US"/>
          </a:p>
          <a:p>
            <a:pPr lvl="0"/>
            <a:r>
              <a:rPr lang="en-US"/>
              <a:t>Lorem ipsum </a:t>
            </a:r>
            <a:r>
              <a:rPr lang="en-US" err="1"/>
              <a:t>dolot</a:t>
            </a:r>
            <a:r>
              <a:rPr lang="en-US"/>
              <a:t> sit </a:t>
            </a:r>
            <a:r>
              <a:rPr lang="en-US" err="1"/>
              <a:t>amet</a:t>
            </a:r>
            <a:r>
              <a:rPr lang="en-US"/>
              <a:t>, </a:t>
            </a:r>
            <a:r>
              <a:rPr lang="en-US" err="1"/>
              <a:t>consectetur</a:t>
            </a:r>
            <a:r>
              <a:rPr lang="en-US"/>
              <a:t> </a:t>
            </a:r>
            <a:r>
              <a:rPr lang="en-US" err="1"/>
              <a:t>adipiscing</a:t>
            </a:r>
            <a:r>
              <a:rPr lang="en-US"/>
              <a:t> </a:t>
            </a:r>
            <a:r>
              <a:rPr lang="en-US" err="1"/>
              <a:t>elit</a:t>
            </a:r>
            <a:endParaRPr lang="en-US"/>
          </a:p>
        </p:txBody>
      </p:sp>
    </p:spTree>
    <p:extLst>
      <p:ext uri="{BB962C8B-B14F-4D97-AF65-F5344CB8AC3E}">
        <p14:creationId xmlns:p14="http://schemas.microsoft.com/office/powerpoint/2010/main" val="165920757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1920" userDrawn="1">
          <p15:clr>
            <a:srgbClr val="FBAE40"/>
          </p15:clr>
        </p15:guide>
        <p15:guide id="4" pos="5760" userDrawn="1">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Data or Statement - blu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76AC54D-6FAF-2345-9770-E79DE9A3D374}"/>
              </a:ext>
            </a:extLst>
          </p:cNvPr>
          <p:cNvSpPr>
            <a:spLocks noGrp="1" noChangeAspect="1"/>
          </p:cNvSpPr>
          <p:nvPr>
            <p:ph type="pic" sz="quarter" idx="10" hasCustomPrompt="1"/>
          </p:nvPr>
        </p:nvSpPr>
        <p:spPr>
          <a:xfrm>
            <a:off x="1" y="3429000"/>
            <a:ext cx="6093177" cy="3429000"/>
          </a:xfrm>
          <a:prstGeom prst="rect">
            <a:avLst/>
          </a:prstGeom>
          <a:blipFill dpi="0" rotWithShape="0">
            <a:blip r:embed="rId2" cstate="email">
              <a:extLst>
                <a:ext uri="{28A0092B-C50C-407E-A947-70E740481C1C}">
                  <a14:useLocalDpi xmlns:a14="http://schemas.microsoft.com/office/drawing/2010/main"/>
                </a:ext>
              </a:extLst>
            </a:blip>
            <a:srcRect/>
            <a:tile tx="0" ty="0" sx="100000" sy="100000" flip="none" algn="t"/>
          </a:blipFill>
        </p:spPr>
        <p:txBody>
          <a:bodyPr tIns="0" anchor="ctr" anchorCtr="0"/>
          <a:lstStyle>
            <a:lvl1pPr marL="0" indent="0" algn="ctr">
              <a:buNone/>
              <a:defRPr b="0" i="0">
                <a:solidFill>
                  <a:schemeClr val="bg1"/>
                </a:solidFill>
                <a:latin typeface="Montserrat" pitchFamily="2" charset="77"/>
              </a:defRPr>
            </a:lvl1pPr>
          </a:lstStyle>
          <a:p>
            <a:r>
              <a:rPr lang="en-US"/>
              <a:t>FPO</a:t>
            </a:r>
          </a:p>
        </p:txBody>
      </p:sp>
      <p:sp>
        <p:nvSpPr>
          <p:cNvPr id="7" name="Picture Placeholder 5">
            <a:extLst>
              <a:ext uri="{FF2B5EF4-FFF2-40B4-BE49-F238E27FC236}">
                <a16:creationId xmlns:a16="http://schemas.microsoft.com/office/drawing/2014/main" id="{230A7CB0-B968-9E40-A02D-2AA0FFB2C787}"/>
              </a:ext>
            </a:extLst>
          </p:cNvPr>
          <p:cNvSpPr>
            <a:spLocks noGrp="1"/>
          </p:cNvSpPr>
          <p:nvPr>
            <p:ph type="pic" sz="quarter" idx="11" hasCustomPrompt="1"/>
          </p:nvPr>
        </p:nvSpPr>
        <p:spPr>
          <a:xfrm>
            <a:off x="6093178" y="0"/>
            <a:ext cx="6098823" cy="3429000"/>
          </a:xfrm>
          <a:prstGeom prst="rect">
            <a:avLst/>
          </a:prstGeom>
          <a:blipFill dpi="0" rotWithShape="1">
            <a:blip r:embed="rId3" cstate="email">
              <a:extLst>
                <a:ext uri="{28A0092B-C50C-407E-A947-70E740481C1C}">
                  <a14:useLocalDpi xmlns:a14="http://schemas.microsoft.com/office/drawing/2010/main"/>
                </a:ext>
              </a:extLst>
            </a:blip>
            <a:srcRect/>
            <a:tile tx="0" ty="0" sx="100000" sy="100000" flip="none" algn="t"/>
          </a:blipFill>
        </p:spPr>
        <p:txBody>
          <a:bodyPr tIns="0" anchor="ctr" anchorCtr="0"/>
          <a:lstStyle>
            <a:lvl1pPr marL="0" indent="0" algn="ctr">
              <a:buNone/>
              <a:defRPr b="0" i="0">
                <a:solidFill>
                  <a:schemeClr val="bg1"/>
                </a:solidFill>
                <a:latin typeface="Montserrat" pitchFamily="2" charset="77"/>
              </a:defRPr>
            </a:lvl1pPr>
          </a:lstStyle>
          <a:p>
            <a:r>
              <a:rPr lang="en-US"/>
              <a:t>FPO</a:t>
            </a:r>
          </a:p>
        </p:txBody>
      </p:sp>
      <p:sp>
        <p:nvSpPr>
          <p:cNvPr id="8" name="Rectangle 7">
            <a:extLst>
              <a:ext uri="{FF2B5EF4-FFF2-40B4-BE49-F238E27FC236}">
                <a16:creationId xmlns:a16="http://schemas.microsoft.com/office/drawing/2014/main" id="{211D406B-FA91-7E44-9989-5B1F2F9B3194}"/>
              </a:ext>
            </a:extLst>
          </p:cNvPr>
          <p:cNvSpPr/>
          <p:nvPr userDrawn="1"/>
        </p:nvSpPr>
        <p:spPr>
          <a:xfrm>
            <a:off x="1" y="0"/>
            <a:ext cx="6093177" cy="3429000"/>
          </a:xfrm>
          <a:prstGeom prst="rect">
            <a:avLst/>
          </a:prstGeom>
          <a:solidFill>
            <a:schemeClr val="bg2">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b="0" i="0">
              <a:latin typeface="Montserrat" pitchFamily="2" charset="77"/>
            </a:endParaRPr>
          </a:p>
        </p:txBody>
      </p:sp>
      <p:sp>
        <p:nvSpPr>
          <p:cNvPr id="9" name="Text Placeholder 10">
            <a:extLst>
              <a:ext uri="{FF2B5EF4-FFF2-40B4-BE49-F238E27FC236}">
                <a16:creationId xmlns:a16="http://schemas.microsoft.com/office/drawing/2014/main" id="{0D32A915-C9BD-1F4E-AC71-90530026A1DF}"/>
              </a:ext>
            </a:extLst>
          </p:cNvPr>
          <p:cNvSpPr>
            <a:spLocks noGrp="1"/>
          </p:cNvSpPr>
          <p:nvPr>
            <p:ph type="body" sz="quarter" idx="13" hasCustomPrompt="1"/>
          </p:nvPr>
        </p:nvSpPr>
        <p:spPr>
          <a:xfrm>
            <a:off x="609600" y="1929161"/>
            <a:ext cx="3657600" cy="9144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lvl1pPr>
              <a:defRPr lang="en-US" b="0" i="0" smtClean="0">
                <a:solidFill>
                  <a:schemeClr val="bg1"/>
                </a:solidFill>
                <a:effectLst/>
                <a:latin typeface="Montserrat" pitchFamily="2" charset="77"/>
              </a:defRPr>
            </a:lvl1pPr>
            <a:lvl2pPr>
              <a:defRPr lang="en-US" sz="1467" dirty="0" smtClean="0">
                <a:solidFill>
                  <a:schemeClr val="lt1"/>
                </a:solidFill>
              </a:defRPr>
            </a:lvl2pPr>
            <a:lvl3pPr>
              <a:defRPr lang="en-US" sz="1467" dirty="0" smtClean="0">
                <a:solidFill>
                  <a:schemeClr val="lt1"/>
                </a:solidFill>
              </a:defRPr>
            </a:lvl3pPr>
            <a:lvl4pPr>
              <a:defRPr lang="en-US" dirty="0" smtClean="0">
                <a:solidFill>
                  <a:schemeClr val="lt1"/>
                </a:solidFill>
              </a:defRPr>
            </a:lvl4pPr>
            <a:lvl5pPr>
              <a:defRPr lang="en-US" dirty="0">
                <a:solidFill>
                  <a:schemeClr val="lt1"/>
                </a:solidFill>
              </a:defRPr>
            </a:lvl5pPr>
          </a:lstStyle>
          <a:p>
            <a:pPr marL="0" marR="0" lvl="0" indent="0" fontAlgn="auto">
              <a:lnSpc>
                <a:spcPct val="100000"/>
              </a:lnSpc>
              <a:spcBef>
                <a:spcPts val="0"/>
              </a:spcBef>
              <a:spcAft>
                <a:spcPts val="0"/>
              </a:spcAft>
              <a:buClrTx/>
              <a:buSzTx/>
              <a:buFontTx/>
              <a:buNone/>
              <a:tabLst/>
            </a:pPr>
            <a:r>
              <a:rPr lang="en-US"/>
              <a:t>Short Statement or Figure Callout Goes Here</a:t>
            </a:r>
          </a:p>
        </p:txBody>
      </p:sp>
      <p:sp>
        <p:nvSpPr>
          <p:cNvPr id="10" name="Text Placeholder 10">
            <a:extLst>
              <a:ext uri="{FF2B5EF4-FFF2-40B4-BE49-F238E27FC236}">
                <a16:creationId xmlns:a16="http://schemas.microsoft.com/office/drawing/2014/main" id="{43D27130-033F-A24E-96FE-CF121E9EA95D}"/>
              </a:ext>
            </a:extLst>
          </p:cNvPr>
          <p:cNvSpPr>
            <a:spLocks noGrp="1"/>
          </p:cNvSpPr>
          <p:nvPr>
            <p:ph type="body" sz="quarter" idx="15" hasCustomPrompt="1"/>
          </p:nvPr>
        </p:nvSpPr>
        <p:spPr>
          <a:xfrm>
            <a:off x="609600" y="584201"/>
            <a:ext cx="3042355" cy="88776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b" anchorCtr="0" forceAA="0" compatLnSpc="1">
            <a:prstTxWarp prst="textNoShape">
              <a:avLst/>
            </a:prstTxWarp>
            <a:normAutofit/>
          </a:bodyPr>
          <a:lstStyle>
            <a:lvl1pPr>
              <a:defRPr lang="en-US" sz="5333" b="0" i="0" smtClean="0">
                <a:solidFill>
                  <a:schemeClr val="accent3"/>
                </a:solidFill>
                <a:effectLst/>
                <a:latin typeface="Montserrat" pitchFamily="2" charset="77"/>
              </a:defRPr>
            </a:lvl1pPr>
            <a:lvl2pPr>
              <a:defRPr lang="en-US" sz="1467" dirty="0" smtClean="0">
                <a:solidFill>
                  <a:schemeClr val="lt1"/>
                </a:solidFill>
              </a:defRPr>
            </a:lvl2pPr>
            <a:lvl3pPr>
              <a:defRPr lang="en-US" sz="1467" dirty="0" smtClean="0">
                <a:solidFill>
                  <a:schemeClr val="lt1"/>
                </a:solidFill>
              </a:defRPr>
            </a:lvl3pPr>
            <a:lvl4pPr>
              <a:defRPr lang="en-US" dirty="0" smtClean="0">
                <a:solidFill>
                  <a:schemeClr val="lt1"/>
                </a:solidFill>
              </a:defRPr>
            </a:lvl4pPr>
            <a:lvl5pPr>
              <a:defRPr lang="en-US" dirty="0">
                <a:solidFill>
                  <a:schemeClr val="lt1"/>
                </a:solidFill>
              </a:defRPr>
            </a:lvl5pPr>
          </a:lstStyle>
          <a:p>
            <a:pPr marL="0" marR="0" lvl="0" indent="0" fontAlgn="auto">
              <a:lnSpc>
                <a:spcPct val="100000"/>
              </a:lnSpc>
              <a:spcBef>
                <a:spcPts val="0"/>
              </a:spcBef>
              <a:spcAft>
                <a:spcPts val="0"/>
              </a:spcAft>
              <a:buClrTx/>
              <a:buSzTx/>
              <a:buFontTx/>
              <a:buNone/>
              <a:tabLst/>
            </a:pPr>
            <a:r>
              <a:rPr lang="en-US"/>
              <a:t>20%</a:t>
            </a:r>
          </a:p>
        </p:txBody>
      </p:sp>
      <p:cxnSp>
        <p:nvCxnSpPr>
          <p:cNvPr id="13" name="Straight Connector 12">
            <a:extLst>
              <a:ext uri="{FF2B5EF4-FFF2-40B4-BE49-F238E27FC236}">
                <a16:creationId xmlns:a16="http://schemas.microsoft.com/office/drawing/2014/main" id="{04CED01C-F0DC-7043-AD2C-FDCCBCD4F5C2}"/>
              </a:ext>
            </a:extLst>
          </p:cNvPr>
          <p:cNvCxnSpPr/>
          <p:nvPr userDrawn="1"/>
        </p:nvCxnSpPr>
        <p:spPr>
          <a:xfrm>
            <a:off x="609600" y="1675161"/>
            <a:ext cx="1219200" cy="0"/>
          </a:xfrm>
          <a:prstGeom prst="line">
            <a:avLst/>
          </a:prstGeom>
          <a:ln w="25400" cmpd="sng">
            <a:solidFill>
              <a:schemeClr val="bg1">
                <a:lumMod val="95000"/>
              </a:schemeClr>
            </a:solidFill>
          </a:ln>
          <a:effectLst/>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801D2E59-28BF-EA4B-A63F-6FD133094A16}"/>
              </a:ext>
            </a:extLst>
          </p:cNvPr>
          <p:cNvSpPr/>
          <p:nvPr userDrawn="1"/>
        </p:nvSpPr>
        <p:spPr>
          <a:xfrm>
            <a:off x="6098824" y="3429000"/>
            <a:ext cx="6093177" cy="34290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b="0" i="0">
              <a:solidFill>
                <a:schemeClr val="accent1"/>
              </a:solidFill>
              <a:latin typeface="Montserrat" pitchFamily="2" charset="77"/>
            </a:endParaRPr>
          </a:p>
        </p:txBody>
      </p:sp>
      <p:sp>
        <p:nvSpPr>
          <p:cNvPr id="18" name="Text Placeholder 10">
            <a:extLst>
              <a:ext uri="{FF2B5EF4-FFF2-40B4-BE49-F238E27FC236}">
                <a16:creationId xmlns:a16="http://schemas.microsoft.com/office/drawing/2014/main" id="{F972B24D-6B2C-2242-83C0-5A7A5FE38C4D}"/>
              </a:ext>
            </a:extLst>
          </p:cNvPr>
          <p:cNvSpPr>
            <a:spLocks noGrp="1"/>
          </p:cNvSpPr>
          <p:nvPr>
            <p:ph type="body" sz="quarter" idx="16" hasCustomPrompt="1"/>
          </p:nvPr>
        </p:nvSpPr>
        <p:spPr>
          <a:xfrm>
            <a:off x="6705600" y="5358780"/>
            <a:ext cx="3962400" cy="9144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lvl1pPr>
              <a:defRPr lang="en-US" b="0" i="0" smtClean="0">
                <a:solidFill>
                  <a:schemeClr val="bg1"/>
                </a:solidFill>
                <a:effectLst/>
                <a:latin typeface="Montserrat" pitchFamily="2" charset="77"/>
              </a:defRPr>
            </a:lvl1pPr>
            <a:lvl2pPr>
              <a:defRPr lang="en-US" sz="1467" dirty="0" smtClean="0">
                <a:solidFill>
                  <a:schemeClr val="lt1"/>
                </a:solidFill>
              </a:defRPr>
            </a:lvl2pPr>
            <a:lvl3pPr>
              <a:defRPr lang="en-US" sz="1467" dirty="0" smtClean="0">
                <a:solidFill>
                  <a:schemeClr val="lt1"/>
                </a:solidFill>
              </a:defRPr>
            </a:lvl3pPr>
            <a:lvl4pPr>
              <a:defRPr lang="en-US" dirty="0" smtClean="0">
                <a:solidFill>
                  <a:schemeClr val="lt1"/>
                </a:solidFill>
              </a:defRPr>
            </a:lvl4pPr>
            <a:lvl5pPr>
              <a:defRPr lang="en-US" dirty="0">
                <a:solidFill>
                  <a:schemeClr val="lt1"/>
                </a:solidFill>
              </a:defRPr>
            </a:lvl5pPr>
          </a:lstStyle>
          <a:p>
            <a:pPr marL="0" marR="0" lvl="0" indent="0" fontAlgn="auto">
              <a:lnSpc>
                <a:spcPct val="100000"/>
              </a:lnSpc>
              <a:spcBef>
                <a:spcPts val="0"/>
              </a:spcBef>
              <a:spcAft>
                <a:spcPts val="0"/>
              </a:spcAft>
              <a:buClrTx/>
              <a:buSzTx/>
              <a:buFontTx/>
              <a:buNone/>
              <a:tabLst/>
            </a:pPr>
            <a:r>
              <a:rPr lang="en-US"/>
              <a:t>Short Statement or Figure Callout Goes Here</a:t>
            </a:r>
          </a:p>
        </p:txBody>
      </p:sp>
      <p:sp>
        <p:nvSpPr>
          <p:cNvPr id="19" name="Text Placeholder 10">
            <a:extLst>
              <a:ext uri="{FF2B5EF4-FFF2-40B4-BE49-F238E27FC236}">
                <a16:creationId xmlns:a16="http://schemas.microsoft.com/office/drawing/2014/main" id="{2CFBDF7C-CFE8-3F4C-9F71-033C2C800D6F}"/>
              </a:ext>
            </a:extLst>
          </p:cNvPr>
          <p:cNvSpPr>
            <a:spLocks noGrp="1"/>
          </p:cNvSpPr>
          <p:nvPr>
            <p:ph type="body" sz="quarter" idx="17" hasCustomPrompt="1"/>
          </p:nvPr>
        </p:nvSpPr>
        <p:spPr>
          <a:xfrm>
            <a:off x="6705600" y="4013820"/>
            <a:ext cx="3042355" cy="88776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b" anchorCtr="0" forceAA="0" compatLnSpc="1">
            <a:prstTxWarp prst="textNoShape">
              <a:avLst/>
            </a:prstTxWarp>
            <a:normAutofit/>
          </a:bodyPr>
          <a:lstStyle>
            <a:lvl1pPr>
              <a:defRPr lang="en-US" sz="5333" b="0" i="0" smtClean="0">
                <a:solidFill>
                  <a:schemeClr val="accent1"/>
                </a:solidFill>
                <a:effectLst/>
                <a:latin typeface="Montserrat" pitchFamily="2" charset="77"/>
              </a:defRPr>
            </a:lvl1pPr>
            <a:lvl2pPr>
              <a:defRPr lang="en-US" sz="1467" dirty="0" smtClean="0">
                <a:solidFill>
                  <a:schemeClr val="lt1"/>
                </a:solidFill>
              </a:defRPr>
            </a:lvl2pPr>
            <a:lvl3pPr>
              <a:defRPr lang="en-US" sz="1467" dirty="0" smtClean="0">
                <a:solidFill>
                  <a:schemeClr val="lt1"/>
                </a:solidFill>
              </a:defRPr>
            </a:lvl3pPr>
            <a:lvl4pPr>
              <a:defRPr lang="en-US" dirty="0" smtClean="0">
                <a:solidFill>
                  <a:schemeClr val="lt1"/>
                </a:solidFill>
              </a:defRPr>
            </a:lvl4pPr>
            <a:lvl5pPr>
              <a:defRPr lang="en-US" dirty="0">
                <a:solidFill>
                  <a:schemeClr val="lt1"/>
                </a:solidFill>
              </a:defRPr>
            </a:lvl5pPr>
          </a:lstStyle>
          <a:p>
            <a:pPr marL="0" marR="0" lvl="0" indent="0" fontAlgn="auto">
              <a:lnSpc>
                <a:spcPct val="100000"/>
              </a:lnSpc>
              <a:spcBef>
                <a:spcPts val="0"/>
              </a:spcBef>
              <a:spcAft>
                <a:spcPts val="0"/>
              </a:spcAft>
              <a:buClrTx/>
              <a:buSzTx/>
              <a:buFontTx/>
              <a:buNone/>
              <a:tabLst/>
            </a:pPr>
            <a:r>
              <a:rPr lang="en-US"/>
              <a:t>20%</a:t>
            </a:r>
          </a:p>
        </p:txBody>
      </p:sp>
      <p:cxnSp>
        <p:nvCxnSpPr>
          <p:cNvPr id="20" name="Straight Connector 19">
            <a:extLst>
              <a:ext uri="{FF2B5EF4-FFF2-40B4-BE49-F238E27FC236}">
                <a16:creationId xmlns:a16="http://schemas.microsoft.com/office/drawing/2014/main" id="{0D14FA87-D31E-674F-84A6-92AA4785F75C}"/>
              </a:ext>
            </a:extLst>
          </p:cNvPr>
          <p:cNvCxnSpPr/>
          <p:nvPr userDrawn="1"/>
        </p:nvCxnSpPr>
        <p:spPr>
          <a:xfrm>
            <a:off x="6705600" y="5104780"/>
            <a:ext cx="1219200" cy="0"/>
          </a:xfrm>
          <a:prstGeom prst="line">
            <a:avLst/>
          </a:prstGeom>
          <a:ln w="25400" cmpd="sng">
            <a:solidFill>
              <a:schemeClr val="bg1">
                <a:lumMod val="95000"/>
              </a:schemeClr>
            </a:solidFill>
          </a:ln>
          <a:effectLst/>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D1346A17-4243-384E-BB1E-AB12CFCC64CC}"/>
              </a:ext>
            </a:extLst>
          </p:cNvPr>
          <p:cNvSpPr txBox="1"/>
          <p:nvPr userDrawn="1"/>
        </p:nvSpPr>
        <p:spPr>
          <a:xfrm>
            <a:off x="7526957" y="-1047512"/>
            <a:ext cx="4665044" cy="954300"/>
          </a:xfrm>
          <a:prstGeom prst="rect">
            <a:avLst/>
          </a:prstGeom>
          <a:noFill/>
        </p:spPr>
        <p:txBody>
          <a:bodyPr wrap="square" rtlCol="0">
            <a:spAutoFit/>
          </a:bodyPr>
          <a:lstStyle/>
          <a:p>
            <a:r>
              <a:rPr lang="en-US" sz="1867" b="0" i="0">
                <a:solidFill>
                  <a:srgbClr val="FF40FF"/>
                </a:solidFill>
                <a:latin typeface="Montserrat" pitchFamily="2" charset="77"/>
              </a:rPr>
              <a:t>Please do not use this slide as a section divider. It should be used for stats or other call-outs only.</a:t>
            </a:r>
          </a:p>
        </p:txBody>
      </p:sp>
      <p:sp>
        <p:nvSpPr>
          <p:cNvPr id="16" name="Slide Number Placeholder 16">
            <a:extLst>
              <a:ext uri="{FF2B5EF4-FFF2-40B4-BE49-F238E27FC236}">
                <a16:creationId xmlns:a16="http://schemas.microsoft.com/office/drawing/2014/main" id="{2835BD73-0CFA-4146-B28A-39A864092CF6}"/>
              </a:ext>
            </a:extLst>
          </p:cNvPr>
          <p:cNvSpPr txBox="1">
            <a:spLocks/>
          </p:cNvSpPr>
          <p:nvPr userDrawn="1"/>
        </p:nvSpPr>
        <p:spPr>
          <a:xfrm>
            <a:off x="8839200" y="6477001"/>
            <a:ext cx="2743200" cy="366183"/>
          </a:xfrm>
          <a:prstGeom prst="rect">
            <a:avLst/>
          </a:prstGeom>
        </p:spPr>
        <p:txBody>
          <a:bodyPr vert="horz" lIns="0" tIns="0" rIns="0" bIns="0" rtlCol="0" anchor="ctr"/>
          <a:lstStyle>
            <a:defPPr>
              <a:defRPr lang="en-US"/>
            </a:defPPr>
            <a:lvl1pPr marL="0" algn="r" defTabSz="457200" rtl="0" eaLnBrk="1" latinLnBrk="0" hangingPunct="1">
              <a:defRPr lang="en-US" sz="550" b="0" i="0" kern="1200" smtClean="0">
                <a:solidFill>
                  <a:schemeClr val="bg2">
                    <a:lumMod val="9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33" b="0" i="0">
                <a:latin typeface="Montserrat" pitchFamily="2" charset="77"/>
              </a:rPr>
              <a:t>© 2022 Huron Consulting Group Inc. and affiliates.</a:t>
            </a:r>
          </a:p>
        </p:txBody>
      </p:sp>
    </p:spTree>
    <p:extLst>
      <p:ext uri="{BB962C8B-B14F-4D97-AF65-F5344CB8AC3E}">
        <p14:creationId xmlns:p14="http://schemas.microsoft.com/office/powerpoint/2010/main" val="540211376"/>
      </p:ext>
    </p:extLst>
  </p:cSld>
  <p:clrMapOvr>
    <a:masterClrMapping/>
  </p:clrMapOvr>
  <p:extLst>
    <p:ext uri="{DCECCB84-F9BA-43D5-87BE-67443E8EF086}">
      <p15:sldGuideLst xmlns:p15="http://schemas.microsoft.com/office/powerpoint/2012/main">
        <p15:guide id="2" pos="3840" userDrawn="1">
          <p15:clr>
            <a:srgbClr val="FBAE40"/>
          </p15:clr>
        </p15:guide>
        <p15:guide id="3" pos="1920" userDrawn="1">
          <p15:clr>
            <a:srgbClr val="FBAE40"/>
          </p15:clr>
        </p15:guide>
        <p15:guide id="4" pos="5760" userDrawn="1">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Data or Statement">
    <p:spTree>
      <p:nvGrpSpPr>
        <p:cNvPr id="1" name=""/>
        <p:cNvGrpSpPr/>
        <p:nvPr/>
      </p:nvGrpSpPr>
      <p:grpSpPr>
        <a:xfrm>
          <a:off x="0" y="0"/>
          <a:ext cx="0" cy="0"/>
          <a:chOff x="0" y="0"/>
          <a:chExt cx="0" cy="0"/>
        </a:xfrm>
      </p:grpSpPr>
      <p:sp>
        <p:nvSpPr>
          <p:cNvPr id="9" name="Text Placeholder 10">
            <a:extLst>
              <a:ext uri="{FF2B5EF4-FFF2-40B4-BE49-F238E27FC236}">
                <a16:creationId xmlns:a16="http://schemas.microsoft.com/office/drawing/2014/main" id="{0D32A915-C9BD-1F4E-AC71-90530026A1DF}"/>
              </a:ext>
            </a:extLst>
          </p:cNvPr>
          <p:cNvSpPr>
            <a:spLocks noGrp="1"/>
          </p:cNvSpPr>
          <p:nvPr>
            <p:ph type="body" sz="quarter" idx="13" hasCustomPrompt="1"/>
          </p:nvPr>
        </p:nvSpPr>
        <p:spPr>
          <a:xfrm>
            <a:off x="609600" y="1929161"/>
            <a:ext cx="3657600" cy="9144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lvl1pPr>
              <a:defRPr lang="en-US" b="0" i="0" smtClean="0">
                <a:solidFill>
                  <a:schemeClr val="tx2"/>
                </a:solidFill>
                <a:effectLst/>
                <a:latin typeface="Montserrat" pitchFamily="2" charset="77"/>
              </a:defRPr>
            </a:lvl1pPr>
            <a:lvl2pPr>
              <a:defRPr lang="en-US" sz="1467" dirty="0" smtClean="0">
                <a:solidFill>
                  <a:schemeClr val="lt1"/>
                </a:solidFill>
              </a:defRPr>
            </a:lvl2pPr>
            <a:lvl3pPr>
              <a:defRPr lang="en-US" sz="1467" dirty="0" smtClean="0">
                <a:solidFill>
                  <a:schemeClr val="lt1"/>
                </a:solidFill>
              </a:defRPr>
            </a:lvl3pPr>
            <a:lvl4pPr>
              <a:defRPr lang="en-US" dirty="0" smtClean="0">
                <a:solidFill>
                  <a:schemeClr val="lt1"/>
                </a:solidFill>
              </a:defRPr>
            </a:lvl4pPr>
            <a:lvl5pPr>
              <a:defRPr lang="en-US" dirty="0">
                <a:solidFill>
                  <a:schemeClr val="lt1"/>
                </a:solidFill>
              </a:defRPr>
            </a:lvl5pPr>
          </a:lstStyle>
          <a:p>
            <a:pPr marL="0" marR="0" lvl="0" indent="0" fontAlgn="auto">
              <a:lnSpc>
                <a:spcPct val="100000"/>
              </a:lnSpc>
              <a:spcBef>
                <a:spcPts val="0"/>
              </a:spcBef>
              <a:spcAft>
                <a:spcPts val="0"/>
              </a:spcAft>
              <a:buClrTx/>
              <a:buSzTx/>
              <a:buFontTx/>
              <a:buNone/>
              <a:tabLst/>
            </a:pPr>
            <a:r>
              <a:rPr lang="en-US"/>
              <a:t>Short Statement or Figure Callout Goes Here</a:t>
            </a:r>
          </a:p>
        </p:txBody>
      </p:sp>
      <p:sp>
        <p:nvSpPr>
          <p:cNvPr id="10" name="Text Placeholder 10">
            <a:extLst>
              <a:ext uri="{FF2B5EF4-FFF2-40B4-BE49-F238E27FC236}">
                <a16:creationId xmlns:a16="http://schemas.microsoft.com/office/drawing/2014/main" id="{43D27130-033F-A24E-96FE-CF121E9EA95D}"/>
              </a:ext>
            </a:extLst>
          </p:cNvPr>
          <p:cNvSpPr>
            <a:spLocks noGrp="1"/>
          </p:cNvSpPr>
          <p:nvPr>
            <p:ph type="body" sz="quarter" idx="15" hasCustomPrompt="1"/>
          </p:nvPr>
        </p:nvSpPr>
        <p:spPr>
          <a:xfrm>
            <a:off x="609600" y="584201"/>
            <a:ext cx="3042355" cy="88776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b" anchorCtr="0" forceAA="0" compatLnSpc="1">
            <a:prstTxWarp prst="textNoShape">
              <a:avLst/>
            </a:prstTxWarp>
            <a:normAutofit/>
          </a:bodyPr>
          <a:lstStyle>
            <a:lvl1pPr>
              <a:defRPr lang="en-US" sz="5333" b="0" i="0" smtClean="0">
                <a:solidFill>
                  <a:schemeClr val="accent2"/>
                </a:solidFill>
                <a:effectLst/>
                <a:latin typeface="Montserrat" pitchFamily="2" charset="77"/>
              </a:defRPr>
            </a:lvl1pPr>
            <a:lvl2pPr>
              <a:defRPr lang="en-US" sz="1467" dirty="0" smtClean="0">
                <a:solidFill>
                  <a:schemeClr val="lt1"/>
                </a:solidFill>
              </a:defRPr>
            </a:lvl2pPr>
            <a:lvl3pPr>
              <a:defRPr lang="en-US" sz="1467" dirty="0" smtClean="0">
                <a:solidFill>
                  <a:schemeClr val="lt1"/>
                </a:solidFill>
              </a:defRPr>
            </a:lvl3pPr>
            <a:lvl4pPr>
              <a:defRPr lang="en-US" dirty="0" smtClean="0">
                <a:solidFill>
                  <a:schemeClr val="lt1"/>
                </a:solidFill>
              </a:defRPr>
            </a:lvl4pPr>
            <a:lvl5pPr>
              <a:defRPr lang="en-US" dirty="0">
                <a:solidFill>
                  <a:schemeClr val="lt1"/>
                </a:solidFill>
              </a:defRPr>
            </a:lvl5pPr>
          </a:lstStyle>
          <a:p>
            <a:pPr marL="0" marR="0" lvl="0" indent="0" fontAlgn="auto">
              <a:lnSpc>
                <a:spcPct val="100000"/>
              </a:lnSpc>
              <a:spcBef>
                <a:spcPts val="0"/>
              </a:spcBef>
              <a:spcAft>
                <a:spcPts val="0"/>
              </a:spcAft>
              <a:buClrTx/>
              <a:buSzTx/>
              <a:buFontTx/>
              <a:buNone/>
              <a:tabLst/>
            </a:pPr>
            <a:r>
              <a:rPr lang="en-US"/>
              <a:t>20%</a:t>
            </a:r>
          </a:p>
        </p:txBody>
      </p:sp>
      <p:cxnSp>
        <p:nvCxnSpPr>
          <p:cNvPr id="13" name="Straight Connector 12">
            <a:extLst>
              <a:ext uri="{FF2B5EF4-FFF2-40B4-BE49-F238E27FC236}">
                <a16:creationId xmlns:a16="http://schemas.microsoft.com/office/drawing/2014/main" id="{04CED01C-F0DC-7043-AD2C-FDCCBCD4F5C2}"/>
              </a:ext>
            </a:extLst>
          </p:cNvPr>
          <p:cNvCxnSpPr/>
          <p:nvPr userDrawn="1"/>
        </p:nvCxnSpPr>
        <p:spPr>
          <a:xfrm>
            <a:off x="609600" y="1675161"/>
            <a:ext cx="1219200" cy="0"/>
          </a:xfrm>
          <a:prstGeom prst="line">
            <a:avLst/>
          </a:prstGeom>
          <a:ln w="254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8" name="Text Placeholder 10">
            <a:extLst>
              <a:ext uri="{FF2B5EF4-FFF2-40B4-BE49-F238E27FC236}">
                <a16:creationId xmlns:a16="http://schemas.microsoft.com/office/drawing/2014/main" id="{F972B24D-6B2C-2242-83C0-5A7A5FE38C4D}"/>
              </a:ext>
            </a:extLst>
          </p:cNvPr>
          <p:cNvSpPr>
            <a:spLocks noGrp="1"/>
          </p:cNvSpPr>
          <p:nvPr>
            <p:ph type="body" sz="quarter" idx="16" hasCustomPrompt="1"/>
          </p:nvPr>
        </p:nvSpPr>
        <p:spPr>
          <a:xfrm>
            <a:off x="6705600" y="5358780"/>
            <a:ext cx="3962400" cy="9144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lvl1pPr>
              <a:defRPr lang="en-US" b="0" i="0" smtClean="0">
                <a:solidFill>
                  <a:schemeClr val="tx2"/>
                </a:solidFill>
                <a:effectLst/>
                <a:latin typeface="Montserrat" pitchFamily="2" charset="77"/>
              </a:defRPr>
            </a:lvl1pPr>
            <a:lvl2pPr>
              <a:defRPr lang="en-US" sz="1467" dirty="0" smtClean="0">
                <a:solidFill>
                  <a:schemeClr val="lt1"/>
                </a:solidFill>
              </a:defRPr>
            </a:lvl2pPr>
            <a:lvl3pPr>
              <a:defRPr lang="en-US" sz="1467" dirty="0" smtClean="0">
                <a:solidFill>
                  <a:schemeClr val="lt1"/>
                </a:solidFill>
              </a:defRPr>
            </a:lvl3pPr>
            <a:lvl4pPr>
              <a:defRPr lang="en-US" dirty="0" smtClean="0">
                <a:solidFill>
                  <a:schemeClr val="lt1"/>
                </a:solidFill>
              </a:defRPr>
            </a:lvl4pPr>
            <a:lvl5pPr>
              <a:defRPr lang="en-US" dirty="0">
                <a:solidFill>
                  <a:schemeClr val="lt1"/>
                </a:solidFill>
              </a:defRPr>
            </a:lvl5pPr>
          </a:lstStyle>
          <a:p>
            <a:pPr marL="0" marR="0" lvl="0" indent="0" fontAlgn="auto">
              <a:lnSpc>
                <a:spcPct val="100000"/>
              </a:lnSpc>
              <a:spcBef>
                <a:spcPts val="0"/>
              </a:spcBef>
              <a:spcAft>
                <a:spcPts val="0"/>
              </a:spcAft>
              <a:buClrTx/>
              <a:buSzTx/>
              <a:buFontTx/>
              <a:buNone/>
              <a:tabLst/>
            </a:pPr>
            <a:r>
              <a:rPr lang="en-US"/>
              <a:t>Short Statement or Figure Callout Goes Here</a:t>
            </a:r>
          </a:p>
        </p:txBody>
      </p:sp>
      <p:sp>
        <p:nvSpPr>
          <p:cNvPr id="19" name="Text Placeholder 10">
            <a:extLst>
              <a:ext uri="{FF2B5EF4-FFF2-40B4-BE49-F238E27FC236}">
                <a16:creationId xmlns:a16="http://schemas.microsoft.com/office/drawing/2014/main" id="{2CFBDF7C-CFE8-3F4C-9F71-033C2C800D6F}"/>
              </a:ext>
            </a:extLst>
          </p:cNvPr>
          <p:cNvSpPr>
            <a:spLocks noGrp="1"/>
          </p:cNvSpPr>
          <p:nvPr>
            <p:ph type="body" sz="quarter" idx="17" hasCustomPrompt="1"/>
          </p:nvPr>
        </p:nvSpPr>
        <p:spPr>
          <a:xfrm>
            <a:off x="6705600" y="4013820"/>
            <a:ext cx="3042355" cy="88776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b" anchorCtr="0" forceAA="0" compatLnSpc="1">
            <a:prstTxWarp prst="textNoShape">
              <a:avLst/>
            </a:prstTxWarp>
            <a:normAutofit/>
          </a:bodyPr>
          <a:lstStyle>
            <a:lvl1pPr>
              <a:defRPr lang="en-US" sz="5333" b="0" i="0" smtClean="0">
                <a:solidFill>
                  <a:schemeClr val="tx1">
                    <a:lumMod val="60000"/>
                    <a:lumOff val="40000"/>
                  </a:schemeClr>
                </a:solidFill>
                <a:effectLst/>
                <a:latin typeface="Montserrat" pitchFamily="2" charset="77"/>
              </a:defRPr>
            </a:lvl1pPr>
            <a:lvl2pPr>
              <a:defRPr lang="en-US" sz="1467" dirty="0" smtClean="0">
                <a:solidFill>
                  <a:schemeClr val="lt1"/>
                </a:solidFill>
              </a:defRPr>
            </a:lvl2pPr>
            <a:lvl3pPr>
              <a:defRPr lang="en-US" sz="1467" dirty="0" smtClean="0">
                <a:solidFill>
                  <a:schemeClr val="lt1"/>
                </a:solidFill>
              </a:defRPr>
            </a:lvl3pPr>
            <a:lvl4pPr>
              <a:defRPr lang="en-US" dirty="0" smtClean="0">
                <a:solidFill>
                  <a:schemeClr val="lt1"/>
                </a:solidFill>
              </a:defRPr>
            </a:lvl4pPr>
            <a:lvl5pPr>
              <a:defRPr lang="en-US" dirty="0">
                <a:solidFill>
                  <a:schemeClr val="lt1"/>
                </a:solidFill>
              </a:defRPr>
            </a:lvl5pPr>
          </a:lstStyle>
          <a:p>
            <a:pPr marL="0" marR="0" lvl="0" indent="0" fontAlgn="auto">
              <a:lnSpc>
                <a:spcPct val="100000"/>
              </a:lnSpc>
              <a:spcBef>
                <a:spcPts val="0"/>
              </a:spcBef>
              <a:spcAft>
                <a:spcPts val="0"/>
              </a:spcAft>
              <a:buClrTx/>
              <a:buSzTx/>
              <a:buFontTx/>
              <a:buNone/>
              <a:tabLst/>
            </a:pPr>
            <a:r>
              <a:rPr lang="en-US"/>
              <a:t>20%</a:t>
            </a:r>
          </a:p>
        </p:txBody>
      </p:sp>
      <p:cxnSp>
        <p:nvCxnSpPr>
          <p:cNvPr id="20" name="Straight Connector 19">
            <a:extLst>
              <a:ext uri="{FF2B5EF4-FFF2-40B4-BE49-F238E27FC236}">
                <a16:creationId xmlns:a16="http://schemas.microsoft.com/office/drawing/2014/main" id="{0D14FA87-D31E-674F-84A6-92AA4785F75C}"/>
              </a:ext>
            </a:extLst>
          </p:cNvPr>
          <p:cNvCxnSpPr/>
          <p:nvPr userDrawn="1"/>
        </p:nvCxnSpPr>
        <p:spPr>
          <a:xfrm>
            <a:off x="6705600" y="5104780"/>
            <a:ext cx="1219200" cy="0"/>
          </a:xfrm>
          <a:prstGeom prst="line">
            <a:avLst/>
          </a:prstGeom>
          <a:ln w="254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C0D9C95F-49C7-CC49-A82A-08F1BBBCD395}"/>
              </a:ext>
            </a:extLst>
          </p:cNvPr>
          <p:cNvSpPr txBox="1"/>
          <p:nvPr userDrawn="1"/>
        </p:nvSpPr>
        <p:spPr>
          <a:xfrm>
            <a:off x="7526957" y="-1047512"/>
            <a:ext cx="4665044" cy="954300"/>
          </a:xfrm>
          <a:prstGeom prst="rect">
            <a:avLst/>
          </a:prstGeom>
          <a:noFill/>
        </p:spPr>
        <p:txBody>
          <a:bodyPr wrap="square" rtlCol="0">
            <a:spAutoFit/>
          </a:bodyPr>
          <a:lstStyle/>
          <a:p>
            <a:r>
              <a:rPr lang="en-US" sz="1867" b="0" i="0">
                <a:solidFill>
                  <a:srgbClr val="FF40FF"/>
                </a:solidFill>
                <a:latin typeface="Montserrat" pitchFamily="2" charset="77"/>
              </a:rPr>
              <a:t>Please do not use this slide as a section divider. It should be used for stats or other call-outs only.</a:t>
            </a:r>
          </a:p>
        </p:txBody>
      </p:sp>
      <p:sp>
        <p:nvSpPr>
          <p:cNvPr id="14" name="Picture Placeholder 5">
            <a:extLst>
              <a:ext uri="{FF2B5EF4-FFF2-40B4-BE49-F238E27FC236}">
                <a16:creationId xmlns:a16="http://schemas.microsoft.com/office/drawing/2014/main" id="{32B3D703-7221-D64C-9C3C-7E9F7827D80C}"/>
              </a:ext>
            </a:extLst>
          </p:cNvPr>
          <p:cNvSpPr>
            <a:spLocks noGrp="1" noChangeAspect="1"/>
          </p:cNvSpPr>
          <p:nvPr>
            <p:ph type="pic" sz="quarter" idx="10" hasCustomPrompt="1"/>
          </p:nvPr>
        </p:nvSpPr>
        <p:spPr>
          <a:xfrm>
            <a:off x="1" y="3429000"/>
            <a:ext cx="6093177" cy="3429000"/>
          </a:xfrm>
          <a:prstGeom prst="rect">
            <a:avLst/>
          </a:prstGeom>
          <a:blipFill dpi="0" rotWithShape="0">
            <a:blip r:embed="rId2" cstate="email">
              <a:extLst>
                <a:ext uri="{28A0092B-C50C-407E-A947-70E740481C1C}">
                  <a14:useLocalDpi xmlns:a14="http://schemas.microsoft.com/office/drawing/2010/main"/>
                </a:ext>
              </a:extLst>
            </a:blip>
            <a:srcRect/>
            <a:tile tx="0" ty="0" sx="100000" sy="100000" flip="none" algn="t"/>
          </a:blipFill>
        </p:spPr>
        <p:txBody>
          <a:bodyPr tIns="0" anchor="ctr" anchorCtr="0"/>
          <a:lstStyle>
            <a:lvl1pPr marL="0" indent="0" algn="ctr">
              <a:buNone/>
              <a:defRPr b="0" i="0">
                <a:solidFill>
                  <a:schemeClr val="bg1"/>
                </a:solidFill>
                <a:latin typeface="Montserrat" pitchFamily="2" charset="77"/>
              </a:defRPr>
            </a:lvl1pPr>
          </a:lstStyle>
          <a:p>
            <a:r>
              <a:rPr lang="en-US"/>
              <a:t>FPO</a:t>
            </a:r>
          </a:p>
        </p:txBody>
      </p:sp>
      <p:sp>
        <p:nvSpPr>
          <p:cNvPr id="15" name="Picture Placeholder 5">
            <a:extLst>
              <a:ext uri="{FF2B5EF4-FFF2-40B4-BE49-F238E27FC236}">
                <a16:creationId xmlns:a16="http://schemas.microsoft.com/office/drawing/2014/main" id="{5444F11B-E4AD-104A-805D-B367F2B7E266}"/>
              </a:ext>
            </a:extLst>
          </p:cNvPr>
          <p:cNvSpPr>
            <a:spLocks noGrp="1"/>
          </p:cNvSpPr>
          <p:nvPr>
            <p:ph type="pic" sz="quarter" idx="11" hasCustomPrompt="1"/>
          </p:nvPr>
        </p:nvSpPr>
        <p:spPr>
          <a:xfrm>
            <a:off x="6093178" y="0"/>
            <a:ext cx="6098823" cy="3429000"/>
          </a:xfrm>
          <a:prstGeom prst="rect">
            <a:avLst/>
          </a:prstGeom>
          <a:blipFill dpi="0" rotWithShape="1">
            <a:blip r:embed="rId3" cstate="email">
              <a:extLst>
                <a:ext uri="{28A0092B-C50C-407E-A947-70E740481C1C}">
                  <a14:useLocalDpi xmlns:a14="http://schemas.microsoft.com/office/drawing/2010/main"/>
                </a:ext>
              </a:extLst>
            </a:blip>
            <a:srcRect/>
            <a:tile tx="0" ty="0" sx="100000" sy="100000" flip="none" algn="t"/>
          </a:blipFill>
        </p:spPr>
        <p:txBody>
          <a:bodyPr tIns="0" anchor="ctr" anchorCtr="0"/>
          <a:lstStyle>
            <a:lvl1pPr marL="0" indent="0" algn="ctr">
              <a:buNone/>
              <a:defRPr b="0" i="0">
                <a:solidFill>
                  <a:schemeClr val="bg1"/>
                </a:solidFill>
                <a:latin typeface="Montserrat" pitchFamily="2" charset="77"/>
              </a:defRPr>
            </a:lvl1pPr>
          </a:lstStyle>
          <a:p>
            <a:r>
              <a:rPr lang="en-US"/>
              <a:t>FPO</a:t>
            </a:r>
          </a:p>
        </p:txBody>
      </p:sp>
    </p:spTree>
    <p:extLst>
      <p:ext uri="{BB962C8B-B14F-4D97-AF65-F5344CB8AC3E}">
        <p14:creationId xmlns:p14="http://schemas.microsoft.com/office/powerpoint/2010/main" val="1021331209"/>
      </p:ext>
    </p:extLst>
  </p:cSld>
  <p:clrMapOvr>
    <a:masterClrMapping/>
  </p:clrMapOvr>
  <p:extLst>
    <p:ext uri="{DCECCB84-F9BA-43D5-87BE-67443E8EF086}">
      <p15:sldGuideLst xmlns:p15="http://schemas.microsoft.com/office/powerpoint/2012/main">
        <p15:guide id="2" pos="3840" userDrawn="1">
          <p15:clr>
            <a:srgbClr val="FBAE40"/>
          </p15:clr>
        </p15:guide>
        <p15:guide id="3" pos="1920" userDrawn="1">
          <p15:clr>
            <a:srgbClr val="FBAE40"/>
          </p15:clr>
        </p15:guide>
        <p15:guide id="4" pos="5760" userDrawn="1">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mparison Slide">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46E5360A-FB13-9F46-A3B9-3FE461265366}"/>
              </a:ext>
            </a:extLst>
          </p:cNvPr>
          <p:cNvCxnSpPr>
            <a:cxnSpLocks/>
          </p:cNvCxnSpPr>
          <p:nvPr userDrawn="1"/>
        </p:nvCxnSpPr>
        <p:spPr>
          <a:xfrm flipH="1">
            <a:off x="609600" y="997284"/>
            <a:ext cx="3962400" cy="0"/>
          </a:xfrm>
          <a:prstGeom prst="line">
            <a:avLst/>
          </a:prstGeom>
          <a:ln w="25400" cmpd="sng">
            <a:solidFill>
              <a:schemeClr val="tx1"/>
            </a:solidFill>
            <a:tailEnd type="ova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D74AF491-3B80-B941-B7A2-4142A5596E5B}"/>
              </a:ext>
            </a:extLst>
          </p:cNvPr>
          <p:cNvCxnSpPr>
            <a:cxnSpLocks/>
          </p:cNvCxnSpPr>
          <p:nvPr userDrawn="1"/>
        </p:nvCxnSpPr>
        <p:spPr>
          <a:xfrm flipH="1">
            <a:off x="7620000" y="997284"/>
            <a:ext cx="3962400" cy="0"/>
          </a:xfrm>
          <a:prstGeom prst="line">
            <a:avLst/>
          </a:prstGeom>
          <a:ln w="25400" cmpd="sng">
            <a:solidFill>
              <a:schemeClr val="tx1"/>
            </a:solidFill>
            <a:headEnd type="oval"/>
            <a:tailEnd type="none"/>
          </a:ln>
          <a:effectLst/>
        </p:spPr>
        <p:style>
          <a:lnRef idx="2">
            <a:schemeClr val="accent1"/>
          </a:lnRef>
          <a:fillRef idx="0">
            <a:schemeClr val="accent1"/>
          </a:fillRef>
          <a:effectRef idx="1">
            <a:schemeClr val="accent1"/>
          </a:effectRef>
          <a:fontRef idx="minor">
            <a:schemeClr val="tx1"/>
          </a:fontRef>
        </p:style>
      </p:cxnSp>
      <p:sp>
        <p:nvSpPr>
          <p:cNvPr id="20" name="Text Placeholder 19">
            <a:extLst>
              <a:ext uri="{FF2B5EF4-FFF2-40B4-BE49-F238E27FC236}">
                <a16:creationId xmlns:a16="http://schemas.microsoft.com/office/drawing/2014/main" id="{EEB975B2-DB2B-9540-9840-B8B39AAE6681}"/>
              </a:ext>
            </a:extLst>
          </p:cNvPr>
          <p:cNvSpPr>
            <a:spLocks noGrp="1"/>
          </p:cNvSpPr>
          <p:nvPr>
            <p:ph type="body" sz="quarter" idx="16" hasCustomPrompt="1"/>
          </p:nvPr>
        </p:nvSpPr>
        <p:spPr>
          <a:xfrm>
            <a:off x="4572000" y="1"/>
            <a:ext cx="3048000" cy="6842759"/>
          </a:xfr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74320" tIns="0" rIns="274320" bIns="457200" numCol="1" spcCol="0" rtlCol="0" fromWordArt="0" anchor="ctr" anchorCtr="0" forceAA="0" compatLnSpc="1">
            <a:prstTxWarp prst="textNoShape">
              <a:avLst/>
            </a:prstTxWarp>
            <a:normAutofit/>
          </a:bodyPr>
          <a:lstStyle>
            <a:lvl1pPr marL="0" indent="0">
              <a:buNone/>
              <a:defRPr lang="en-US" sz="3733" b="0" i="0" baseline="0" dirty="0" smtClean="0">
                <a:solidFill>
                  <a:schemeClr val="tx2"/>
                </a:solidFill>
                <a:effectLst/>
                <a:latin typeface="Montserrat" pitchFamily="2" charset="77"/>
              </a:defRPr>
            </a:lvl1pPr>
            <a:lvl2pPr>
              <a:defRPr lang="en-US" sz="1467" dirty="0" smtClean="0">
                <a:solidFill>
                  <a:schemeClr val="lt1"/>
                </a:solidFill>
              </a:defRPr>
            </a:lvl2pPr>
            <a:lvl3pPr>
              <a:defRPr lang="en-US" sz="1467" dirty="0" smtClean="0">
                <a:solidFill>
                  <a:schemeClr val="lt1"/>
                </a:solidFill>
              </a:defRPr>
            </a:lvl3pPr>
            <a:lvl4pPr>
              <a:defRPr lang="en-US" dirty="0" smtClean="0">
                <a:solidFill>
                  <a:schemeClr val="lt1"/>
                </a:solidFill>
              </a:defRPr>
            </a:lvl4pPr>
            <a:lvl5pPr>
              <a:defRPr lang="en-US" dirty="0">
                <a:solidFill>
                  <a:schemeClr val="lt1"/>
                </a:solidFill>
              </a:defRPr>
            </a:lvl5pPr>
          </a:lstStyle>
          <a:p>
            <a:pPr marL="243834" marR="0" lvl="0" indent="-243834" algn="ctr" fontAlgn="auto">
              <a:lnSpc>
                <a:spcPct val="100000"/>
              </a:lnSpc>
              <a:spcBef>
                <a:spcPts val="0"/>
              </a:spcBef>
              <a:spcAft>
                <a:spcPts val="0"/>
              </a:spcAft>
              <a:buClrTx/>
              <a:buSzTx/>
              <a:tabLst/>
            </a:pPr>
            <a:r>
              <a:rPr lang="en-US"/>
              <a:t>Subject 1</a:t>
            </a:r>
          </a:p>
          <a:p>
            <a:pPr marL="243834" marR="0" lvl="0" indent="-243834" algn="ctr" fontAlgn="auto">
              <a:lnSpc>
                <a:spcPct val="100000"/>
              </a:lnSpc>
              <a:spcBef>
                <a:spcPts val="0"/>
              </a:spcBef>
              <a:spcAft>
                <a:spcPts val="0"/>
              </a:spcAft>
              <a:buClrTx/>
              <a:buSzTx/>
              <a:tabLst/>
            </a:pPr>
            <a:r>
              <a:rPr lang="en-US"/>
              <a:t>vs</a:t>
            </a:r>
          </a:p>
          <a:p>
            <a:pPr marL="243834" marR="0" lvl="0" indent="-243834" algn="ctr" fontAlgn="auto">
              <a:lnSpc>
                <a:spcPct val="100000"/>
              </a:lnSpc>
              <a:spcBef>
                <a:spcPts val="0"/>
              </a:spcBef>
              <a:spcAft>
                <a:spcPts val="0"/>
              </a:spcAft>
              <a:buClrTx/>
              <a:buSzTx/>
              <a:tabLst/>
            </a:pPr>
            <a:r>
              <a:rPr lang="en-US"/>
              <a:t>Subject 2</a:t>
            </a:r>
          </a:p>
        </p:txBody>
      </p:sp>
      <p:sp>
        <p:nvSpPr>
          <p:cNvPr id="22" name="Text Placeholder 21">
            <a:extLst>
              <a:ext uri="{FF2B5EF4-FFF2-40B4-BE49-F238E27FC236}">
                <a16:creationId xmlns:a16="http://schemas.microsoft.com/office/drawing/2014/main" id="{32DDE958-F049-394F-9AA2-E6789E47FE21}"/>
              </a:ext>
            </a:extLst>
          </p:cNvPr>
          <p:cNvSpPr>
            <a:spLocks noGrp="1"/>
          </p:cNvSpPr>
          <p:nvPr>
            <p:ph type="body" sz="quarter" idx="17" hasCustomPrompt="1"/>
          </p:nvPr>
        </p:nvSpPr>
        <p:spPr>
          <a:xfrm>
            <a:off x="609600" y="1225887"/>
            <a:ext cx="3644053" cy="609600"/>
          </a:xfrm>
        </p:spPr>
        <p:txBody>
          <a:bodyPr anchor="ctr" anchorCtr="0"/>
          <a:lstStyle>
            <a:lvl1pPr marL="0" indent="0">
              <a:buNone/>
              <a:defRPr b="0" i="0">
                <a:latin typeface="Montserrat" pitchFamily="2" charset="77"/>
              </a:defRPr>
            </a:lvl1pPr>
          </a:lstStyle>
          <a:p>
            <a:pPr lvl="0"/>
            <a:r>
              <a:rPr lang="en-US"/>
              <a:t>Subject 1</a:t>
            </a:r>
          </a:p>
        </p:txBody>
      </p:sp>
      <p:sp>
        <p:nvSpPr>
          <p:cNvPr id="23" name="Text Placeholder 21">
            <a:extLst>
              <a:ext uri="{FF2B5EF4-FFF2-40B4-BE49-F238E27FC236}">
                <a16:creationId xmlns:a16="http://schemas.microsoft.com/office/drawing/2014/main" id="{137D05FD-C0CA-B44E-931F-B4D304426F07}"/>
              </a:ext>
            </a:extLst>
          </p:cNvPr>
          <p:cNvSpPr>
            <a:spLocks noGrp="1"/>
          </p:cNvSpPr>
          <p:nvPr>
            <p:ph type="body" sz="quarter" idx="18" hasCustomPrompt="1"/>
          </p:nvPr>
        </p:nvSpPr>
        <p:spPr>
          <a:xfrm>
            <a:off x="7918629" y="1225887"/>
            <a:ext cx="3643451" cy="609600"/>
          </a:xfrm>
        </p:spPr>
        <p:txBody>
          <a:bodyPr anchor="ctr" anchorCtr="0"/>
          <a:lstStyle>
            <a:lvl1pPr marL="0" indent="0">
              <a:buNone/>
              <a:defRPr b="0" i="0">
                <a:latin typeface="Montserrat" pitchFamily="2" charset="77"/>
              </a:defRPr>
            </a:lvl1pPr>
          </a:lstStyle>
          <a:p>
            <a:pPr lvl="0"/>
            <a:r>
              <a:rPr lang="en-US"/>
              <a:t>Subject 2</a:t>
            </a:r>
          </a:p>
        </p:txBody>
      </p:sp>
      <p:sp>
        <p:nvSpPr>
          <p:cNvPr id="25" name="Picture Placeholder 24">
            <a:extLst>
              <a:ext uri="{FF2B5EF4-FFF2-40B4-BE49-F238E27FC236}">
                <a16:creationId xmlns:a16="http://schemas.microsoft.com/office/drawing/2014/main" id="{5D892451-0C23-E347-BB08-238CFF9577C1}"/>
              </a:ext>
            </a:extLst>
          </p:cNvPr>
          <p:cNvSpPr>
            <a:spLocks noGrp="1"/>
          </p:cNvSpPr>
          <p:nvPr>
            <p:ph type="pic" sz="quarter" idx="19" hasCustomPrompt="1"/>
          </p:nvPr>
        </p:nvSpPr>
        <p:spPr>
          <a:xfrm>
            <a:off x="5537200" y="584200"/>
            <a:ext cx="1117600" cy="1117600"/>
          </a:xfrm>
        </p:spPr>
        <p:txBody>
          <a:bodyPr anchor="ctr" anchorCtr="0">
            <a:normAutofit/>
          </a:bodyPr>
          <a:lstStyle>
            <a:lvl1pPr marL="0" indent="0" algn="ctr">
              <a:buNone/>
              <a:defRPr sz="1867" b="0" i="0">
                <a:latin typeface="Montserrat" pitchFamily="2" charset="77"/>
              </a:defRPr>
            </a:lvl1pPr>
          </a:lstStyle>
          <a:p>
            <a:r>
              <a:rPr lang="en-US"/>
              <a:t>Place Optional Icon Here</a:t>
            </a:r>
          </a:p>
        </p:txBody>
      </p:sp>
      <p:sp>
        <p:nvSpPr>
          <p:cNvPr id="4" name="Text Placeholder 3">
            <a:extLst>
              <a:ext uri="{FF2B5EF4-FFF2-40B4-BE49-F238E27FC236}">
                <a16:creationId xmlns:a16="http://schemas.microsoft.com/office/drawing/2014/main" id="{CCA60A99-616C-471C-B38F-676E6BCC702D}"/>
              </a:ext>
            </a:extLst>
          </p:cNvPr>
          <p:cNvSpPr>
            <a:spLocks noGrp="1"/>
          </p:cNvSpPr>
          <p:nvPr>
            <p:ph type="body" sz="quarter" idx="20" hasCustomPrompt="1"/>
          </p:nvPr>
        </p:nvSpPr>
        <p:spPr>
          <a:xfrm>
            <a:off x="609601" y="1994570"/>
            <a:ext cx="3644900" cy="4260181"/>
          </a:xfrm>
        </p:spPr>
        <p:txBody>
          <a:bodyPr/>
          <a:lstStyle>
            <a:lvl1pPr>
              <a:defRPr>
                <a:solidFill>
                  <a:schemeClr val="tx2"/>
                </a:solidFill>
              </a:defRPr>
            </a:lvl1pPr>
          </a:lstStyle>
          <a:p>
            <a:pPr lvl="0"/>
            <a:r>
              <a:rPr lang="en-US"/>
              <a:t>Lorem ipsum</a:t>
            </a:r>
          </a:p>
          <a:p>
            <a:pPr lvl="0"/>
            <a:r>
              <a:rPr lang="en-US"/>
              <a:t>Dolor sit </a:t>
            </a:r>
            <a:r>
              <a:rPr lang="en-US" err="1"/>
              <a:t>amet</a:t>
            </a:r>
            <a:endParaRPr lang="en-US"/>
          </a:p>
          <a:p>
            <a:pPr lvl="0"/>
            <a:r>
              <a:rPr lang="en-US"/>
              <a:t>Lorem ipsum </a:t>
            </a:r>
            <a:r>
              <a:rPr lang="en-US" err="1"/>
              <a:t>dolot</a:t>
            </a:r>
            <a:r>
              <a:rPr lang="en-US"/>
              <a:t> sit </a:t>
            </a:r>
            <a:r>
              <a:rPr lang="en-US" err="1"/>
              <a:t>amet</a:t>
            </a:r>
            <a:r>
              <a:rPr lang="en-US"/>
              <a:t>, </a:t>
            </a:r>
            <a:r>
              <a:rPr lang="en-US" err="1"/>
              <a:t>consectetur</a:t>
            </a:r>
            <a:r>
              <a:rPr lang="en-US"/>
              <a:t> </a:t>
            </a:r>
            <a:r>
              <a:rPr lang="en-US" err="1"/>
              <a:t>adipiscing</a:t>
            </a:r>
            <a:r>
              <a:rPr lang="en-US"/>
              <a:t> </a:t>
            </a:r>
            <a:r>
              <a:rPr lang="en-US" err="1"/>
              <a:t>elit</a:t>
            </a:r>
            <a:endParaRPr lang="en-US"/>
          </a:p>
        </p:txBody>
      </p:sp>
      <p:sp>
        <p:nvSpPr>
          <p:cNvPr id="12" name="Text Placeholder 3">
            <a:extLst>
              <a:ext uri="{FF2B5EF4-FFF2-40B4-BE49-F238E27FC236}">
                <a16:creationId xmlns:a16="http://schemas.microsoft.com/office/drawing/2014/main" id="{60694FFB-686D-42B6-BE49-E9575484E60C}"/>
              </a:ext>
            </a:extLst>
          </p:cNvPr>
          <p:cNvSpPr>
            <a:spLocks noGrp="1"/>
          </p:cNvSpPr>
          <p:nvPr>
            <p:ph type="body" sz="quarter" idx="21" hasCustomPrompt="1"/>
          </p:nvPr>
        </p:nvSpPr>
        <p:spPr>
          <a:xfrm>
            <a:off x="7917181" y="1994570"/>
            <a:ext cx="3644900" cy="4260181"/>
          </a:xfrm>
        </p:spPr>
        <p:txBody>
          <a:bodyPr/>
          <a:lstStyle>
            <a:lvl1pPr>
              <a:defRPr>
                <a:solidFill>
                  <a:schemeClr val="tx2"/>
                </a:solidFill>
              </a:defRPr>
            </a:lvl1pPr>
          </a:lstStyle>
          <a:p>
            <a:pPr lvl="0"/>
            <a:r>
              <a:rPr lang="en-US"/>
              <a:t>Lorem ipsum</a:t>
            </a:r>
          </a:p>
          <a:p>
            <a:pPr lvl="0"/>
            <a:r>
              <a:rPr lang="en-US"/>
              <a:t>Dolor sit </a:t>
            </a:r>
            <a:r>
              <a:rPr lang="en-US" err="1"/>
              <a:t>amet</a:t>
            </a:r>
            <a:endParaRPr lang="en-US"/>
          </a:p>
          <a:p>
            <a:pPr lvl="0"/>
            <a:r>
              <a:rPr lang="en-US"/>
              <a:t>Lorem ipsum </a:t>
            </a:r>
            <a:r>
              <a:rPr lang="en-US" err="1"/>
              <a:t>dolot</a:t>
            </a:r>
            <a:r>
              <a:rPr lang="en-US"/>
              <a:t> sit </a:t>
            </a:r>
            <a:r>
              <a:rPr lang="en-US" err="1"/>
              <a:t>amet</a:t>
            </a:r>
            <a:r>
              <a:rPr lang="en-US"/>
              <a:t>, </a:t>
            </a:r>
            <a:r>
              <a:rPr lang="en-US" err="1"/>
              <a:t>consectetur</a:t>
            </a:r>
            <a:r>
              <a:rPr lang="en-US"/>
              <a:t> </a:t>
            </a:r>
            <a:r>
              <a:rPr lang="en-US" err="1"/>
              <a:t>adipiscing</a:t>
            </a:r>
            <a:r>
              <a:rPr lang="en-US"/>
              <a:t> </a:t>
            </a:r>
            <a:r>
              <a:rPr lang="en-US" err="1"/>
              <a:t>elit</a:t>
            </a:r>
            <a:endParaRPr lang="en-US"/>
          </a:p>
        </p:txBody>
      </p:sp>
    </p:spTree>
    <p:extLst>
      <p:ext uri="{BB962C8B-B14F-4D97-AF65-F5344CB8AC3E}">
        <p14:creationId xmlns:p14="http://schemas.microsoft.com/office/powerpoint/2010/main" val="199656824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Quote Full Pag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2810F1B-9168-9948-B8BF-14221C6BBACB}"/>
              </a:ext>
            </a:extLst>
          </p:cNvPr>
          <p:cNvSpPr>
            <a:spLocks noGrp="1"/>
          </p:cNvSpPr>
          <p:nvPr>
            <p:ph type="title" hasCustomPrompt="1"/>
          </p:nvPr>
        </p:nvSpPr>
        <p:spPr>
          <a:xfrm>
            <a:off x="1828800" y="990600"/>
            <a:ext cx="9753600" cy="4267200"/>
          </a:xfrm>
        </p:spPr>
        <p:txBody>
          <a:bodyPr anchor="t" anchorCtr="0">
            <a:normAutofit/>
          </a:bodyPr>
          <a:lstStyle>
            <a:lvl1pPr>
              <a:lnSpc>
                <a:spcPct val="100000"/>
              </a:lnSpc>
              <a:defRPr sz="5067" b="0" i="0">
                <a:solidFill>
                  <a:schemeClr val="tx2"/>
                </a:solidFill>
                <a:latin typeface="Montserrat" pitchFamily="2" charset="77"/>
              </a:defRPr>
            </a:lvl1pPr>
          </a:lstStyle>
          <a:p>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a:t>
            </a:r>
          </a:p>
        </p:txBody>
      </p:sp>
      <p:sp>
        <p:nvSpPr>
          <p:cNvPr id="2" name="TextBox 1">
            <a:extLst>
              <a:ext uri="{FF2B5EF4-FFF2-40B4-BE49-F238E27FC236}">
                <a16:creationId xmlns:a16="http://schemas.microsoft.com/office/drawing/2014/main" id="{75802499-8B03-4249-8BD4-DAAC09134C6C}"/>
              </a:ext>
            </a:extLst>
          </p:cNvPr>
          <p:cNvSpPr txBox="1"/>
          <p:nvPr userDrawn="1"/>
        </p:nvSpPr>
        <p:spPr>
          <a:xfrm>
            <a:off x="304800" y="394256"/>
            <a:ext cx="1524000" cy="2831544"/>
          </a:xfrm>
          <a:prstGeom prst="rect">
            <a:avLst/>
          </a:prstGeom>
          <a:noFill/>
        </p:spPr>
        <p:txBody>
          <a:bodyPr wrap="square" lIns="0" tIns="0" rIns="0" bIns="0" rtlCol="0">
            <a:normAutofit/>
          </a:bodyPr>
          <a:lstStyle/>
          <a:p>
            <a:r>
              <a:rPr lang="en-US" sz="18400" b="0" i="0">
                <a:solidFill>
                  <a:schemeClr val="tx1"/>
                </a:solidFill>
                <a:latin typeface="Montserrat" pitchFamily="2" charset="77"/>
                <a:cs typeface="Times New Roman" panose="02020603050405020304" pitchFamily="18" charset="0"/>
              </a:rPr>
              <a:t>“</a:t>
            </a:r>
          </a:p>
        </p:txBody>
      </p:sp>
      <p:sp>
        <p:nvSpPr>
          <p:cNvPr id="5" name="Text Placeholder 4">
            <a:extLst>
              <a:ext uri="{FF2B5EF4-FFF2-40B4-BE49-F238E27FC236}">
                <a16:creationId xmlns:a16="http://schemas.microsoft.com/office/drawing/2014/main" id="{BD925975-6953-8D4D-AFFB-24D8A462D387}"/>
              </a:ext>
            </a:extLst>
          </p:cNvPr>
          <p:cNvSpPr>
            <a:spLocks noGrp="1"/>
          </p:cNvSpPr>
          <p:nvPr>
            <p:ph type="body" sz="quarter" idx="11" hasCustomPrompt="1"/>
          </p:nvPr>
        </p:nvSpPr>
        <p:spPr>
          <a:xfrm>
            <a:off x="1828800" y="5502555"/>
            <a:ext cx="9753600" cy="366183"/>
          </a:xfrm>
        </p:spPr>
        <p:txBody>
          <a:bodyPr anchor="b" anchorCtr="0">
            <a:normAutofit/>
          </a:bodyPr>
          <a:lstStyle>
            <a:lvl1pPr marL="0" indent="0" algn="r">
              <a:buNone/>
              <a:defRPr sz="1600" b="0" i="0" cap="all" spc="187" baseline="0">
                <a:solidFill>
                  <a:schemeClr val="accent2"/>
                </a:solidFill>
                <a:latin typeface="Montserrat" pitchFamily="2" charset="77"/>
              </a:defRPr>
            </a:lvl1pPr>
            <a:lvl2pPr marL="243834" indent="0">
              <a:buNone/>
              <a:defRPr/>
            </a:lvl2pPr>
            <a:lvl3pPr marL="731502" indent="0">
              <a:buNone/>
              <a:defRPr/>
            </a:lvl3pPr>
            <a:lvl4pPr marL="975336" indent="0">
              <a:buNone/>
              <a:defRPr/>
            </a:lvl4pPr>
            <a:lvl5pPr marL="975336" indent="0">
              <a:buNone/>
              <a:defRPr/>
            </a:lvl5pPr>
          </a:lstStyle>
          <a:p>
            <a:pPr lvl="0"/>
            <a:r>
              <a:rPr lang="en-US"/>
              <a:t>Attribution here</a:t>
            </a:r>
          </a:p>
        </p:txBody>
      </p:sp>
    </p:spTree>
    <p:extLst>
      <p:ext uri="{BB962C8B-B14F-4D97-AF65-F5344CB8AC3E}">
        <p14:creationId xmlns:p14="http://schemas.microsoft.com/office/powerpoint/2010/main" val="347397813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Quote on Im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561D5C5D-9448-8548-9BAA-48FEE0B4F674}"/>
              </a:ext>
            </a:extLst>
          </p:cNvPr>
          <p:cNvSpPr>
            <a:spLocks noGrp="1"/>
          </p:cNvSpPr>
          <p:nvPr>
            <p:ph type="pic" sz="quarter" idx="12" hasCustomPrompt="1"/>
          </p:nvPr>
        </p:nvSpPr>
        <p:spPr>
          <a:xfrm>
            <a:off x="0" y="0"/>
            <a:ext cx="12192000" cy="6858000"/>
          </a:xfrm>
          <a:blipFill>
            <a:blip r:embed="rId2" cstate="email">
              <a:extLst>
                <a:ext uri="{28A0092B-C50C-407E-A947-70E740481C1C}">
                  <a14:useLocalDpi xmlns:a14="http://schemas.microsoft.com/office/drawing/2010/main"/>
                </a:ext>
              </a:extLst>
            </a:blip>
            <a:stretch>
              <a:fillRect/>
            </a:stretch>
          </a:blipFill>
        </p:spPr>
        <p:txBody>
          <a:bodyPr/>
          <a:lstStyle>
            <a:lvl1pPr algn="ctr">
              <a:defRPr b="0" i="0">
                <a:solidFill>
                  <a:schemeClr val="bg2"/>
                </a:solidFill>
                <a:latin typeface="Montserrat" pitchFamily="2" charset="77"/>
              </a:defRPr>
            </a:lvl1pPr>
          </a:lstStyle>
          <a:p>
            <a:r>
              <a:rPr lang="en-US"/>
              <a:t>Click to change image</a:t>
            </a:r>
          </a:p>
        </p:txBody>
      </p:sp>
      <p:sp>
        <p:nvSpPr>
          <p:cNvPr id="10" name="Title 1">
            <a:extLst>
              <a:ext uri="{FF2B5EF4-FFF2-40B4-BE49-F238E27FC236}">
                <a16:creationId xmlns:a16="http://schemas.microsoft.com/office/drawing/2014/main" id="{12810F1B-9168-9948-B8BF-14221C6BBACB}"/>
              </a:ext>
            </a:extLst>
          </p:cNvPr>
          <p:cNvSpPr>
            <a:spLocks noGrp="1"/>
          </p:cNvSpPr>
          <p:nvPr>
            <p:ph type="title" hasCustomPrompt="1"/>
          </p:nvPr>
        </p:nvSpPr>
        <p:spPr>
          <a:xfrm>
            <a:off x="1828800" y="990600"/>
            <a:ext cx="9753600" cy="4267200"/>
          </a:xfrm>
        </p:spPr>
        <p:txBody>
          <a:bodyPr anchor="t" anchorCtr="0">
            <a:normAutofit/>
          </a:bodyPr>
          <a:lstStyle>
            <a:lvl1pPr>
              <a:lnSpc>
                <a:spcPct val="100000"/>
              </a:lnSpc>
              <a:defRPr sz="5067" b="0" i="0">
                <a:solidFill>
                  <a:schemeClr val="tx2"/>
                </a:solidFill>
                <a:latin typeface="Montserrat" pitchFamily="2" charset="77"/>
              </a:defRPr>
            </a:lvl1pPr>
          </a:lstStyle>
          <a:p>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a:t>
            </a:r>
          </a:p>
        </p:txBody>
      </p:sp>
      <p:sp>
        <p:nvSpPr>
          <p:cNvPr id="2" name="TextBox 1">
            <a:extLst>
              <a:ext uri="{FF2B5EF4-FFF2-40B4-BE49-F238E27FC236}">
                <a16:creationId xmlns:a16="http://schemas.microsoft.com/office/drawing/2014/main" id="{75802499-8B03-4249-8BD4-DAAC09134C6C}"/>
              </a:ext>
            </a:extLst>
          </p:cNvPr>
          <p:cNvSpPr txBox="1"/>
          <p:nvPr userDrawn="1"/>
        </p:nvSpPr>
        <p:spPr>
          <a:xfrm>
            <a:off x="304800" y="394256"/>
            <a:ext cx="1524000" cy="2831544"/>
          </a:xfrm>
          <a:prstGeom prst="rect">
            <a:avLst/>
          </a:prstGeom>
          <a:noFill/>
        </p:spPr>
        <p:txBody>
          <a:bodyPr wrap="square" lIns="0" tIns="0" rIns="0" bIns="0" rtlCol="0">
            <a:spAutoFit/>
          </a:bodyPr>
          <a:lstStyle/>
          <a:p>
            <a:r>
              <a:rPr lang="en-US" sz="18400" b="0" i="0">
                <a:solidFill>
                  <a:schemeClr val="tx1"/>
                </a:solidFill>
                <a:latin typeface="Montserrat" pitchFamily="2" charset="77"/>
                <a:cs typeface="Times New Roman" panose="02020603050405020304" pitchFamily="18" charset="0"/>
              </a:rPr>
              <a:t>“</a:t>
            </a:r>
          </a:p>
        </p:txBody>
      </p:sp>
      <p:sp>
        <p:nvSpPr>
          <p:cNvPr id="5" name="Text Placeholder 4">
            <a:extLst>
              <a:ext uri="{FF2B5EF4-FFF2-40B4-BE49-F238E27FC236}">
                <a16:creationId xmlns:a16="http://schemas.microsoft.com/office/drawing/2014/main" id="{BD925975-6953-8D4D-AFFB-24D8A462D387}"/>
              </a:ext>
            </a:extLst>
          </p:cNvPr>
          <p:cNvSpPr>
            <a:spLocks noGrp="1"/>
          </p:cNvSpPr>
          <p:nvPr>
            <p:ph type="body" sz="quarter" idx="11" hasCustomPrompt="1"/>
          </p:nvPr>
        </p:nvSpPr>
        <p:spPr>
          <a:xfrm>
            <a:off x="1828800" y="5502555"/>
            <a:ext cx="9753600" cy="366183"/>
          </a:xfrm>
        </p:spPr>
        <p:txBody>
          <a:bodyPr anchor="b" anchorCtr="0">
            <a:normAutofit/>
          </a:bodyPr>
          <a:lstStyle>
            <a:lvl1pPr marL="0" indent="0" algn="r">
              <a:buNone/>
              <a:defRPr sz="1600" b="0" i="0" cap="all" spc="187" baseline="0">
                <a:solidFill>
                  <a:schemeClr val="tx1"/>
                </a:solidFill>
                <a:latin typeface="Montserrat" pitchFamily="2" charset="77"/>
              </a:defRPr>
            </a:lvl1pPr>
            <a:lvl2pPr marL="243834" indent="0">
              <a:buNone/>
              <a:defRPr/>
            </a:lvl2pPr>
            <a:lvl3pPr marL="731502" indent="0">
              <a:buNone/>
              <a:defRPr/>
            </a:lvl3pPr>
            <a:lvl4pPr marL="975336" indent="0">
              <a:buNone/>
              <a:defRPr/>
            </a:lvl4pPr>
            <a:lvl5pPr marL="975336" indent="0">
              <a:buNone/>
              <a:defRPr/>
            </a:lvl5pPr>
          </a:lstStyle>
          <a:p>
            <a:pPr lvl="0"/>
            <a:r>
              <a:rPr lang="en-US"/>
              <a:t>Attribution here</a:t>
            </a:r>
          </a:p>
        </p:txBody>
      </p:sp>
      <p:sp>
        <p:nvSpPr>
          <p:cNvPr id="11" name="Slide Number Placeholder 16">
            <a:extLst>
              <a:ext uri="{FF2B5EF4-FFF2-40B4-BE49-F238E27FC236}">
                <a16:creationId xmlns:a16="http://schemas.microsoft.com/office/drawing/2014/main" id="{C4E84688-0698-614F-A589-067A07BD08AC}"/>
              </a:ext>
            </a:extLst>
          </p:cNvPr>
          <p:cNvSpPr txBox="1">
            <a:spLocks/>
          </p:cNvSpPr>
          <p:nvPr userDrawn="1"/>
        </p:nvSpPr>
        <p:spPr>
          <a:xfrm>
            <a:off x="8839200" y="6477001"/>
            <a:ext cx="2743200" cy="366183"/>
          </a:xfrm>
          <a:prstGeom prst="rect">
            <a:avLst/>
          </a:prstGeom>
        </p:spPr>
        <p:txBody>
          <a:bodyPr vert="horz" lIns="0" tIns="0" rIns="0" bIns="0" rtlCol="0" anchor="ctr"/>
          <a:lstStyle>
            <a:defPPr>
              <a:defRPr lang="en-US"/>
            </a:defPPr>
            <a:lvl1pPr marL="0" algn="r" defTabSz="457200" rtl="0" eaLnBrk="1" latinLnBrk="0" hangingPunct="1">
              <a:defRPr lang="en-US" sz="550" b="0" i="0" kern="1200" smtClean="0">
                <a:solidFill>
                  <a:schemeClr val="bg2">
                    <a:lumMod val="9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33" b="0" i="0">
                <a:latin typeface="Montserrat" pitchFamily="2" charset="77"/>
              </a:rPr>
              <a:t>© 2022 Huron Consulting Group Inc. and affiliates.</a:t>
            </a:r>
          </a:p>
        </p:txBody>
      </p:sp>
    </p:spTree>
    <p:extLst>
      <p:ext uri="{BB962C8B-B14F-4D97-AF65-F5344CB8AC3E}">
        <p14:creationId xmlns:p14="http://schemas.microsoft.com/office/powerpoint/2010/main" val="38387600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5" name="Slide Number Placeholder 6">
            <a:extLst>
              <a:ext uri="{FF2B5EF4-FFF2-40B4-BE49-F238E27FC236}">
                <a16:creationId xmlns:a16="http://schemas.microsoft.com/office/drawing/2014/main" id="{E3C27DAB-156F-494E-AD11-F64FE3BC220A}"/>
              </a:ext>
            </a:extLst>
          </p:cNvPr>
          <p:cNvSpPr>
            <a:spLocks noGrp="1"/>
          </p:cNvSpPr>
          <p:nvPr>
            <p:ph type="sldNum" sz="quarter" idx="12"/>
          </p:nvPr>
        </p:nvSpPr>
        <p:spPr>
          <a:xfrm>
            <a:off x="9448800" y="6491817"/>
            <a:ext cx="2743200" cy="366183"/>
          </a:xfrm>
        </p:spPr>
        <p:txBody>
          <a:bodyPr/>
          <a:lstStyle>
            <a:lvl1pPr>
              <a:defRPr sz="1100">
                <a:latin typeface="Arial" panose="020B0604020202020204" pitchFamily="34" charset="0"/>
                <a:cs typeface="Arial" panose="020B0604020202020204" pitchFamily="34" charset="0"/>
              </a:defRPr>
            </a:lvl1pPr>
          </a:lstStyle>
          <a:p>
            <a:fld id="{AC8AE68C-C474-4840-B011-8DC6619626BE}" type="slidenum">
              <a:rPr lang="en-US" smtClean="0"/>
              <a:pPr/>
              <a:t>‹#›</a:t>
            </a:fld>
            <a:endParaRPr lang="en-US"/>
          </a:p>
        </p:txBody>
      </p:sp>
    </p:spTree>
    <p:extLst>
      <p:ext uri="{BB962C8B-B14F-4D97-AF65-F5344CB8AC3E}">
        <p14:creationId xmlns:p14="http://schemas.microsoft.com/office/powerpoint/2010/main" val="244109312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2810F1B-9168-9948-B8BF-14221C6BBACB}"/>
              </a:ext>
            </a:extLst>
          </p:cNvPr>
          <p:cNvSpPr>
            <a:spLocks noGrp="1"/>
          </p:cNvSpPr>
          <p:nvPr>
            <p:ph type="title" hasCustomPrompt="1"/>
          </p:nvPr>
        </p:nvSpPr>
        <p:spPr>
          <a:xfrm>
            <a:off x="1828800" y="990600"/>
            <a:ext cx="6705600" cy="4267200"/>
          </a:xfrm>
        </p:spPr>
        <p:txBody>
          <a:bodyPr anchor="t" anchorCtr="0">
            <a:normAutofit/>
          </a:bodyPr>
          <a:lstStyle>
            <a:lvl1pPr>
              <a:lnSpc>
                <a:spcPct val="100000"/>
              </a:lnSpc>
              <a:defRPr sz="4800" b="0" i="0">
                <a:solidFill>
                  <a:schemeClr val="tx2"/>
                </a:solidFill>
                <a:latin typeface="Montserrat" pitchFamily="2" charset="77"/>
              </a:defRPr>
            </a:lvl1pPr>
          </a:lstStyle>
          <a:p>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a:t>
            </a:r>
          </a:p>
        </p:txBody>
      </p:sp>
      <p:sp>
        <p:nvSpPr>
          <p:cNvPr id="4" name="Picture Placeholder 3">
            <a:extLst>
              <a:ext uri="{FF2B5EF4-FFF2-40B4-BE49-F238E27FC236}">
                <a16:creationId xmlns:a16="http://schemas.microsoft.com/office/drawing/2014/main" id="{FE3FC29C-1807-264C-9FBE-F37B7CD46427}"/>
              </a:ext>
            </a:extLst>
          </p:cNvPr>
          <p:cNvSpPr>
            <a:spLocks noGrp="1"/>
          </p:cNvSpPr>
          <p:nvPr>
            <p:ph type="pic" sz="quarter" idx="10" hasCustomPrompt="1"/>
          </p:nvPr>
        </p:nvSpPr>
        <p:spPr>
          <a:xfrm>
            <a:off x="9144000" y="0"/>
            <a:ext cx="3048000" cy="6858000"/>
          </a:xfrm>
          <a:blipFill>
            <a:blip r:embed="rId2" cstate="email">
              <a:extLst>
                <a:ext uri="{28A0092B-C50C-407E-A947-70E740481C1C}">
                  <a14:useLocalDpi xmlns:a14="http://schemas.microsoft.com/office/drawing/2010/main"/>
                </a:ext>
              </a:extLst>
            </a:blip>
            <a:stretch>
              <a:fillRect/>
            </a:stretch>
          </a:blipFill>
        </p:spPr>
        <p:txBody>
          <a:bodyPr anchor="ctr" anchorCtr="0"/>
          <a:lstStyle>
            <a:lvl1pPr marL="0" indent="0" algn="ctr">
              <a:buNone/>
              <a:defRPr b="0" i="0">
                <a:solidFill>
                  <a:schemeClr val="tx1"/>
                </a:solidFill>
                <a:latin typeface="Montserrat" pitchFamily="2" charset="77"/>
              </a:defRPr>
            </a:lvl1pPr>
          </a:lstStyle>
          <a:p>
            <a:r>
              <a:rPr lang="en-US"/>
              <a:t>Click to Insert Image</a:t>
            </a:r>
          </a:p>
        </p:txBody>
      </p:sp>
      <p:sp>
        <p:nvSpPr>
          <p:cNvPr id="7" name="Text Placeholder 4">
            <a:extLst>
              <a:ext uri="{FF2B5EF4-FFF2-40B4-BE49-F238E27FC236}">
                <a16:creationId xmlns:a16="http://schemas.microsoft.com/office/drawing/2014/main" id="{640D8864-93D8-6840-A26D-505F0DFFCC6A}"/>
              </a:ext>
            </a:extLst>
          </p:cNvPr>
          <p:cNvSpPr>
            <a:spLocks noGrp="1"/>
          </p:cNvSpPr>
          <p:nvPr>
            <p:ph type="body" sz="quarter" idx="12" hasCustomPrompt="1"/>
          </p:nvPr>
        </p:nvSpPr>
        <p:spPr>
          <a:xfrm>
            <a:off x="1828800" y="5867401"/>
            <a:ext cx="6705600" cy="366183"/>
          </a:xfrm>
        </p:spPr>
        <p:txBody>
          <a:bodyPr>
            <a:normAutofit/>
          </a:bodyPr>
          <a:lstStyle>
            <a:lvl1pPr marL="0" indent="0" algn="r">
              <a:buNone/>
              <a:defRPr sz="1600" b="0" i="0" cap="all" spc="187" baseline="0">
                <a:solidFill>
                  <a:schemeClr val="accent5"/>
                </a:solidFill>
                <a:latin typeface="Montserrat" pitchFamily="2" charset="77"/>
              </a:defRPr>
            </a:lvl1pPr>
            <a:lvl2pPr marL="243834" indent="0">
              <a:buNone/>
              <a:defRPr/>
            </a:lvl2pPr>
            <a:lvl3pPr marL="731502" indent="0">
              <a:buNone/>
              <a:defRPr/>
            </a:lvl3pPr>
            <a:lvl4pPr marL="975336" indent="0">
              <a:buNone/>
              <a:defRPr/>
            </a:lvl4pPr>
            <a:lvl5pPr marL="975336" indent="0">
              <a:buNone/>
              <a:defRPr/>
            </a:lvl5pPr>
          </a:lstStyle>
          <a:p>
            <a:pPr lvl="0"/>
            <a:r>
              <a:rPr lang="en-US"/>
              <a:t>Attribution here</a:t>
            </a:r>
          </a:p>
        </p:txBody>
      </p:sp>
      <p:sp>
        <p:nvSpPr>
          <p:cNvPr id="9" name="TextBox 8">
            <a:extLst>
              <a:ext uri="{FF2B5EF4-FFF2-40B4-BE49-F238E27FC236}">
                <a16:creationId xmlns:a16="http://schemas.microsoft.com/office/drawing/2014/main" id="{FC079D4A-A15E-D846-AF7B-024DAF31A044}"/>
              </a:ext>
            </a:extLst>
          </p:cNvPr>
          <p:cNvSpPr txBox="1"/>
          <p:nvPr userDrawn="1"/>
        </p:nvSpPr>
        <p:spPr>
          <a:xfrm>
            <a:off x="304800" y="394256"/>
            <a:ext cx="1524000" cy="2831544"/>
          </a:xfrm>
          <a:prstGeom prst="rect">
            <a:avLst/>
          </a:prstGeom>
          <a:noFill/>
        </p:spPr>
        <p:txBody>
          <a:bodyPr wrap="square" lIns="0" tIns="0" rIns="0" bIns="0" rtlCol="0">
            <a:spAutoFit/>
          </a:bodyPr>
          <a:lstStyle/>
          <a:p>
            <a:r>
              <a:rPr lang="en-US" sz="18400" b="0" i="0">
                <a:solidFill>
                  <a:schemeClr val="tx1"/>
                </a:solidFill>
                <a:latin typeface="Montserrat" pitchFamily="2" charset="77"/>
                <a:cs typeface="Times New Roman" panose="02020603050405020304" pitchFamily="18" charset="0"/>
              </a:rPr>
              <a:t>“</a:t>
            </a:r>
          </a:p>
        </p:txBody>
      </p:sp>
      <p:sp>
        <p:nvSpPr>
          <p:cNvPr id="11" name="Slide Number Placeholder 16">
            <a:extLst>
              <a:ext uri="{FF2B5EF4-FFF2-40B4-BE49-F238E27FC236}">
                <a16:creationId xmlns:a16="http://schemas.microsoft.com/office/drawing/2014/main" id="{E1D0F298-295B-BB42-8FD5-52452F1DC5FA}"/>
              </a:ext>
            </a:extLst>
          </p:cNvPr>
          <p:cNvSpPr txBox="1">
            <a:spLocks/>
          </p:cNvSpPr>
          <p:nvPr userDrawn="1"/>
        </p:nvSpPr>
        <p:spPr>
          <a:xfrm>
            <a:off x="8839200" y="6477001"/>
            <a:ext cx="2743200" cy="366183"/>
          </a:xfrm>
          <a:prstGeom prst="rect">
            <a:avLst/>
          </a:prstGeom>
        </p:spPr>
        <p:txBody>
          <a:bodyPr vert="horz" lIns="0" tIns="0" rIns="0" bIns="0" rtlCol="0" anchor="ctr"/>
          <a:lstStyle>
            <a:defPPr>
              <a:defRPr lang="en-US"/>
            </a:defPPr>
            <a:lvl1pPr marL="0" algn="r" defTabSz="457200" rtl="0" eaLnBrk="1" latinLnBrk="0" hangingPunct="1">
              <a:defRPr lang="en-US" sz="550" b="0" i="0" kern="1200" smtClean="0">
                <a:solidFill>
                  <a:schemeClr val="bg2">
                    <a:lumMod val="9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33" b="0" i="0">
                <a:latin typeface="Montserrat" pitchFamily="2" charset="77"/>
              </a:rPr>
              <a:t>© 2022 Huron Consulting Group Inc. and affiliates.</a:t>
            </a:r>
          </a:p>
        </p:txBody>
      </p:sp>
    </p:spTree>
    <p:extLst>
      <p:ext uri="{BB962C8B-B14F-4D97-AF65-F5344CB8AC3E}">
        <p14:creationId xmlns:p14="http://schemas.microsoft.com/office/powerpoint/2010/main" val="34759395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1920" userDrawn="1">
          <p15:clr>
            <a:srgbClr val="FBAE40"/>
          </p15:clr>
        </p15:guide>
        <p15:guide id="4" pos="5760" userDrawn="1">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io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DD03DC8-2CB5-2B4B-8F9D-37516263DF14}"/>
              </a:ext>
            </a:extLst>
          </p:cNvPr>
          <p:cNvSpPr/>
          <p:nvPr userDrawn="1"/>
        </p:nvSpPr>
        <p:spPr>
          <a:xfrm>
            <a:off x="0" y="0"/>
            <a:ext cx="12192000" cy="283401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b="0" i="0">
              <a:solidFill>
                <a:schemeClr val="accent1">
                  <a:lumMod val="20000"/>
                  <a:lumOff val="80000"/>
                </a:schemeClr>
              </a:solidFill>
              <a:latin typeface="Montserrat" pitchFamily="2" charset="77"/>
            </a:endParaRPr>
          </a:p>
        </p:txBody>
      </p:sp>
      <p:sp>
        <p:nvSpPr>
          <p:cNvPr id="10" name="Title 1">
            <a:extLst>
              <a:ext uri="{FF2B5EF4-FFF2-40B4-BE49-F238E27FC236}">
                <a16:creationId xmlns:a16="http://schemas.microsoft.com/office/drawing/2014/main" id="{12810F1B-9168-9948-B8BF-14221C6BBACB}"/>
              </a:ext>
            </a:extLst>
          </p:cNvPr>
          <p:cNvSpPr>
            <a:spLocks noGrp="1"/>
          </p:cNvSpPr>
          <p:nvPr>
            <p:ph type="title" hasCustomPrompt="1"/>
          </p:nvPr>
        </p:nvSpPr>
        <p:spPr>
          <a:xfrm>
            <a:off x="3652877" y="381001"/>
            <a:ext cx="3662323" cy="1225337"/>
          </a:xfrm>
        </p:spPr>
        <p:txBody>
          <a:bodyPr anchor="ctr" anchorCtr="0">
            <a:normAutofit/>
          </a:bodyPr>
          <a:lstStyle>
            <a:lvl1pPr>
              <a:lnSpc>
                <a:spcPct val="100000"/>
              </a:lnSpc>
              <a:defRPr sz="3733" b="0" i="0">
                <a:latin typeface="Montserrat" pitchFamily="2" charset="77"/>
              </a:defRPr>
            </a:lvl1pPr>
          </a:lstStyle>
          <a:p>
            <a:r>
              <a:rPr lang="en-US"/>
              <a:t>Employee First </a:t>
            </a:r>
            <a:br>
              <a:rPr lang="en-US"/>
            </a:br>
            <a:r>
              <a:rPr lang="en-US"/>
              <a:t>&amp; Last Name</a:t>
            </a:r>
          </a:p>
        </p:txBody>
      </p:sp>
      <p:sp>
        <p:nvSpPr>
          <p:cNvPr id="4" name="Text Placeholder 3">
            <a:extLst>
              <a:ext uri="{FF2B5EF4-FFF2-40B4-BE49-F238E27FC236}">
                <a16:creationId xmlns:a16="http://schemas.microsoft.com/office/drawing/2014/main" id="{52369094-ACE1-3E4E-B655-72539F6CE226}"/>
              </a:ext>
            </a:extLst>
          </p:cNvPr>
          <p:cNvSpPr>
            <a:spLocks noGrp="1"/>
          </p:cNvSpPr>
          <p:nvPr>
            <p:ph type="body" sz="quarter" idx="13" hasCustomPrompt="1"/>
          </p:nvPr>
        </p:nvSpPr>
        <p:spPr>
          <a:xfrm>
            <a:off x="3652877" y="1858761"/>
            <a:ext cx="3662323" cy="355600"/>
          </a:xfrm>
        </p:spPr>
        <p:txBody>
          <a:bodyPr>
            <a:normAutofit/>
          </a:bodyPr>
          <a:lstStyle>
            <a:lvl1pPr marL="0" indent="0">
              <a:buNone/>
              <a:defRPr sz="1867" b="0" i="0" cap="all" spc="160" baseline="0">
                <a:latin typeface="Montserrat" pitchFamily="2" charset="77"/>
              </a:defRPr>
            </a:lvl1pPr>
            <a:lvl2pPr marL="243834" indent="0">
              <a:buNone/>
              <a:defRPr/>
            </a:lvl2pPr>
          </a:lstStyle>
          <a:p>
            <a:pPr lvl="0"/>
            <a:r>
              <a:rPr lang="en-US"/>
              <a:t>Position Title</a:t>
            </a:r>
          </a:p>
        </p:txBody>
      </p:sp>
      <p:sp>
        <p:nvSpPr>
          <p:cNvPr id="8" name="Text Placeholder 3">
            <a:extLst>
              <a:ext uri="{FF2B5EF4-FFF2-40B4-BE49-F238E27FC236}">
                <a16:creationId xmlns:a16="http://schemas.microsoft.com/office/drawing/2014/main" id="{57C5041C-E73B-AB40-B975-71E04AEADE56}"/>
              </a:ext>
            </a:extLst>
          </p:cNvPr>
          <p:cNvSpPr>
            <a:spLocks noGrp="1"/>
          </p:cNvSpPr>
          <p:nvPr>
            <p:ph type="body" sz="quarter" idx="14" hasCustomPrompt="1"/>
          </p:nvPr>
        </p:nvSpPr>
        <p:spPr>
          <a:xfrm>
            <a:off x="3652880" y="2214362"/>
            <a:ext cx="3662321" cy="300239"/>
          </a:xfrm>
        </p:spPr>
        <p:txBody>
          <a:bodyPr>
            <a:normAutofit/>
          </a:bodyPr>
          <a:lstStyle>
            <a:lvl1pPr marL="0" indent="0">
              <a:buNone/>
              <a:defRPr sz="1600" b="0" i="0" cap="none" spc="0" baseline="0">
                <a:latin typeface="Montserrat" pitchFamily="2" charset="77"/>
              </a:defRPr>
            </a:lvl1pPr>
            <a:lvl2pPr marL="243834" indent="0">
              <a:buNone/>
              <a:defRPr/>
            </a:lvl2pPr>
          </a:lstStyle>
          <a:p>
            <a:pPr lvl="0"/>
            <a:r>
              <a:rPr lang="en-US"/>
              <a:t>Certifications</a:t>
            </a:r>
          </a:p>
        </p:txBody>
      </p:sp>
      <p:sp>
        <p:nvSpPr>
          <p:cNvPr id="9" name="Picture Placeholder 8">
            <a:extLst>
              <a:ext uri="{FF2B5EF4-FFF2-40B4-BE49-F238E27FC236}">
                <a16:creationId xmlns:a16="http://schemas.microsoft.com/office/drawing/2014/main" id="{827A0564-190F-684B-B5F5-44ACA43F02C6}"/>
              </a:ext>
            </a:extLst>
          </p:cNvPr>
          <p:cNvSpPr>
            <a:spLocks noGrp="1"/>
          </p:cNvSpPr>
          <p:nvPr>
            <p:ph type="pic" sz="quarter" idx="18" hasCustomPrompt="1"/>
          </p:nvPr>
        </p:nvSpPr>
        <p:spPr>
          <a:xfrm>
            <a:off x="0" y="0"/>
            <a:ext cx="3048000" cy="2834016"/>
          </a:xfrm>
          <a:blipFill dpi="0" rotWithShape="1">
            <a:blip r:embed="rId2" cstate="email">
              <a:extLst>
                <a:ext uri="{28A0092B-C50C-407E-A947-70E740481C1C}">
                  <a14:useLocalDpi xmlns:a14="http://schemas.microsoft.com/office/drawing/2010/main"/>
                </a:ext>
              </a:extLst>
            </a:blip>
            <a:srcRect/>
            <a:tile tx="1270000" ty="146050" sx="100000" sy="100000" flip="none" algn="br"/>
          </a:blipFill>
        </p:spPr>
        <p:txBody>
          <a:bodyPr anchor="t" anchorCtr="0"/>
          <a:lstStyle>
            <a:lvl1pPr marL="0" indent="0" algn="ctr">
              <a:buNone/>
              <a:defRPr b="0" i="0">
                <a:latin typeface="Montserrat" pitchFamily="2" charset="77"/>
              </a:defRPr>
            </a:lvl1pPr>
          </a:lstStyle>
          <a:p>
            <a:r>
              <a:rPr lang="en-US"/>
              <a:t>Click to Insert Employee Photo</a:t>
            </a:r>
          </a:p>
        </p:txBody>
      </p:sp>
      <p:cxnSp>
        <p:nvCxnSpPr>
          <p:cNvPr id="15" name="Straight Connector 14">
            <a:extLst>
              <a:ext uri="{FF2B5EF4-FFF2-40B4-BE49-F238E27FC236}">
                <a16:creationId xmlns:a16="http://schemas.microsoft.com/office/drawing/2014/main" id="{4D214F46-CFCF-504A-8CE2-D2131B4FC730}"/>
              </a:ext>
            </a:extLst>
          </p:cNvPr>
          <p:cNvCxnSpPr>
            <a:cxnSpLocks/>
          </p:cNvCxnSpPr>
          <p:nvPr userDrawn="1"/>
        </p:nvCxnSpPr>
        <p:spPr>
          <a:xfrm>
            <a:off x="7924800" y="381000"/>
            <a:ext cx="0" cy="2133600"/>
          </a:xfrm>
          <a:prstGeom prst="line">
            <a:avLst/>
          </a:prstGeom>
          <a:ln w="12700"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9" name="Rectangle 18">
            <a:extLst>
              <a:ext uri="{FF2B5EF4-FFF2-40B4-BE49-F238E27FC236}">
                <a16:creationId xmlns:a16="http://schemas.microsoft.com/office/drawing/2014/main" id="{3A180B7A-00C9-7246-9EA0-0E2270C1F9FF}"/>
              </a:ext>
            </a:extLst>
          </p:cNvPr>
          <p:cNvSpPr/>
          <p:nvPr userDrawn="1"/>
        </p:nvSpPr>
        <p:spPr>
          <a:xfrm>
            <a:off x="0" y="2834016"/>
            <a:ext cx="12192000" cy="2438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b="0" i="0">
              <a:latin typeface="Montserrat" pitchFamily="2" charset="77"/>
            </a:endParaRPr>
          </a:p>
        </p:txBody>
      </p:sp>
      <p:sp>
        <p:nvSpPr>
          <p:cNvPr id="3" name="Text Placeholder 2">
            <a:extLst>
              <a:ext uri="{FF2B5EF4-FFF2-40B4-BE49-F238E27FC236}">
                <a16:creationId xmlns:a16="http://schemas.microsoft.com/office/drawing/2014/main" id="{11E01A31-471D-BC4A-A155-F5DFCB89BFB2}"/>
              </a:ext>
            </a:extLst>
          </p:cNvPr>
          <p:cNvSpPr>
            <a:spLocks noGrp="1"/>
          </p:cNvSpPr>
          <p:nvPr>
            <p:ph type="body" sz="quarter" idx="19" hasCustomPrompt="1"/>
          </p:nvPr>
        </p:nvSpPr>
        <p:spPr>
          <a:xfrm>
            <a:off x="8225368" y="502612"/>
            <a:ext cx="3357033" cy="1869621"/>
          </a:xfrm>
        </p:spPr>
        <p:txBody>
          <a:bodyPr anchor="ctr" anchorCtr="0"/>
          <a:lstStyle>
            <a:lvl1pPr marL="0" marR="0" indent="0" algn="l" defTabSz="609585" rtl="0" eaLnBrk="1" fontAlgn="auto" latinLnBrk="0" hangingPunct="1">
              <a:lnSpc>
                <a:spcPct val="100000"/>
              </a:lnSpc>
              <a:spcBef>
                <a:spcPts val="1333"/>
              </a:spcBef>
              <a:spcAft>
                <a:spcPts val="0"/>
              </a:spcAft>
              <a:buClr>
                <a:schemeClr val="tx2"/>
              </a:buClr>
              <a:buSzTx/>
              <a:buFont typeface="Arial" panose="020B0604020202020204" pitchFamily="34" charset="0"/>
              <a:buNone/>
              <a:tabLst/>
              <a:defRPr b="0" i="0">
                <a:solidFill>
                  <a:schemeClr val="tx1"/>
                </a:solidFill>
                <a:latin typeface="Montserrat" pitchFamily="2" charset="77"/>
              </a:defRPr>
            </a:lvl1pPr>
          </a:lstStyle>
          <a:p>
            <a:pPr lvl="0"/>
            <a:r>
              <a:rPr lang="en-US"/>
              <a:t>General value statement about the employee, employee quote, or summary. </a:t>
            </a:r>
          </a:p>
        </p:txBody>
      </p:sp>
      <p:sp>
        <p:nvSpPr>
          <p:cNvPr id="16" name="Text Placeholder 4">
            <a:extLst>
              <a:ext uri="{FF2B5EF4-FFF2-40B4-BE49-F238E27FC236}">
                <a16:creationId xmlns:a16="http://schemas.microsoft.com/office/drawing/2014/main" id="{90A18397-E21E-5B45-8FCC-AA2B6595B74A}"/>
              </a:ext>
            </a:extLst>
          </p:cNvPr>
          <p:cNvSpPr>
            <a:spLocks noGrp="1"/>
          </p:cNvSpPr>
          <p:nvPr>
            <p:ph type="body" sz="quarter" idx="11" hasCustomPrompt="1"/>
          </p:nvPr>
        </p:nvSpPr>
        <p:spPr>
          <a:xfrm>
            <a:off x="609600" y="3175000"/>
            <a:ext cx="10972800" cy="3200400"/>
          </a:xfrm>
        </p:spPr>
        <p:txBody>
          <a:bodyPr numCol="2" spcCol="365760">
            <a:normAutofit/>
          </a:bodyPr>
          <a:lstStyle>
            <a:lvl1pPr marL="259074" marR="0" indent="-259074" algn="l" defTabSz="609585" rtl="0" eaLnBrk="1" fontAlgn="auto" latinLnBrk="0" hangingPunct="1">
              <a:lnSpc>
                <a:spcPct val="100000"/>
              </a:lnSpc>
              <a:spcBef>
                <a:spcPts val="1333"/>
              </a:spcBef>
              <a:spcAft>
                <a:spcPts val="0"/>
              </a:spcAft>
              <a:buClr>
                <a:schemeClr val="tx1"/>
              </a:buClr>
              <a:buSzTx/>
              <a:buFont typeface="Montserrat" panose="00000500000000000000" pitchFamily="2" charset="0"/>
              <a:buChar char="•"/>
              <a:tabLst/>
              <a:defRPr sz="1867" b="0" i="0">
                <a:latin typeface="Montserrat" pitchFamily="2" charset="77"/>
              </a:defRPr>
            </a:lvl1pPr>
            <a:lvl2pPr marL="502907" marR="0" indent="-259074" algn="l" defTabSz="609585" rtl="0" eaLnBrk="1" fontAlgn="auto" latinLnBrk="0" hangingPunct="1">
              <a:lnSpc>
                <a:spcPct val="100000"/>
              </a:lnSpc>
              <a:spcBef>
                <a:spcPts val="1333"/>
              </a:spcBef>
              <a:spcAft>
                <a:spcPts val="0"/>
              </a:spcAft>
              <a:buClr>
                <a:schemeClr val="tx1"/>
              </a:buClr>
              <a:buSzTx/>
              <a:buFont typeface="Montserrat" panose="00000500000000000000" pitchFamily="2" charset="0"/>
              <a:buChar char="•"/>
              <a:tabLst/>
              <a:defRPr/>
            </a:lvl2pPr>
            <a:lvl3pPr marL="746741" marR="0" indent="-259074" algn="l" defTabSz="609585" rtl="0" eaLnBrk="1" fontAlgn="auto" latinLnBrk="0" hangingPunct="1">
              <a:lnSpc>
                <a:spcPct val="100000"/>
              </a:lnSpc>
              <a:spcBef>
                <a:spcPts val="1333"/>
              </a:spcBef>
              <a:spcAft>
                <a:spcPts val="0"/>
              </a:spcAft>
              <a:buClr>
                <a:schemeClr val="tx1"/>
              </a:buClr>
              <a:buSzTx/>
              <a:buFont typeface="Montserrat" panose="00000500000000000000" pitchFamily="2" charset="0"/>
              <a:buChar char="•"/>
              <a:tabLst/>
              <a:defRPr/>
            </a:lvl3pPr>
            <a:lvl4pPr marL="990575" indent="-259074">
              <a:buClr>
                <a:schemeClr val="tx1"/>
              </a:buClr>
              <a:buFont typeface="Montserrat" panose="00000500000000000000" pitchFamily="2" charset="0"/>
              <a:buChar char="•"/>
              <a:defRPr/>
            </a:lvl4pPr>
            <a:lvl5pPr marL="990575" indent="-259074">
              <a:buFont typeface="Arial"/>
              <a:buChar char="⁃"/>
              <a:defRPr/>
            </a:lvl5pPr>
          </a:lstStyle>
          <a:p>
            <a:pPr lvl="0"/>
            <a:r>
              <a:rPr lang="en-US"/>
              <a:t>Lorem ipsum dolor sit </a:t>
            </a:r>
            <a:r>
              <a:rPr lang="en-US" err="1"/>
              <a:t>amet</a:t>
            </a:r>
            <a:r>
              <a:rPr lang="en-US"/>
              <a:t>, </a:t>
            </a:r>
            <a:r>
              <a:rPr lang="en-US" err="1"/>
              <a:t>consecteturadipiscingelit</a:t>
            </a:r>
            <a:r>
              <a:rPr lang="en-US"/>
              <a:t>, sed do </a:t>
            </a:r>
            <a:r>
              <a:rPr lang="en-US" err="1"/>
              <a:t>eiusmodtemporincididuntutlabore</a:t>
            </a:r>
            <a:r>
              <a:rPr lang="en-US"/>
              <a:t> et dolore magna </a:t>
            </a:r>
            <a:r>
              <a:rPr lang="en-US" err="1"/>
              <a:t>aliqua</a:t>
            </a:r>
            <a:r>
              <a:rPr lang="en-US"/>
              <a:t>.</a:t>
            </a:r>
          </a:p>
          <a:p>
            <a:pPr lvl="0"/>
            <a:r>
              <a:rPr lang="en-US" err="1"/>
              <a:t>Eleifendquamadipiscing</a:t>
            </a:r>
            <a:r>
              <a:rPr lang="en-US"/>
              <a:t> vitae </a:t>
            </a:r>
            <a:r>
              <a:rPr lang="en-US" err="1"/>
              <a:t>proinsagittisnislrhoncusmattis</a:t>
            </a:r>
            <a:r>
              <a:rPr lang="en-US"/>
              <a:t>. </a:t>
            </a:r>
          </a:p>
          <a:p>
            <a:pPr lvl="0"/>
            <a:r>
              <a:rPr lang="en-US"/>
              <a:t>Ipsum dolor sit </a:t>
            </a:r>
            <a:r>
              <a:rPr lang="en-US" err="1"/>
              <a:t>ametconsecteturadipiscingelitduistristique</a:t>
            </a:r>
            <a:r>
              <a:rPr lang="en-US"/>
              <a:t>.</a:t>
            </a:r>
          </a:p>
          <a:p>
            <a:pPr lvl="0"/>
            <a:r>
              <a:rPr lang="en-US" err="1"/>
              <a:t>Commodoelit</a:t>
            </a:r>
            <a:r>
              <a:rPr lang="en-US"/>
              <a:t> at </a:t>
            </a:r>
            <a:r>
              <a:rPr lang="en-US" err="1"/>
              <a:t>imperdiet</a:t>
            </a:r>
            <a:r>
              <a:rPr lang="en-US"/>
              <a:t> dui </a:t>
            </a:r>
            <a:r>
              <a:rPr lang="en-US" err="1"/>
              <a:t>accumsan</a:t>
            </a:r>
            <a:r>
              <a:rPr lang="en-US"/>
              <a:t> sit </a:t>
            </a:r>
            <a:r>
              <a:rPr lang="en-US" err="1"/>
              <a:t>amet</a:t>
            </a:r>
            <a:r>
              <a:rPr lang="en-US"/>
              <a:t>.</a:t>
            </a:r>
          </a:p>
          <a:p>
            <a:pPr lvl="0"/>
            <a:r>
              <a:rPr lang="en-US" err="1"/>
              <a:t>Etiamdignissim</a:t>
            </a:r>
            <a:r>
              <a:rPr lang="en-US"/>
              <a:t> diam </a:t>
            </a:r>
            <a:r>
              <a:rPr lang="en-US" err="1"/>
              <a:t>quisenimlobortisscelerisque</a:t>
            </a:r>
            <a:r>
              <a:rPr lang="en-US"/>
              <a:t>.</a:t>
            </a:r>
          </a:p>
          <a:p>
            <a:pPr lvl="1"/>
            <a:r>
              <a:rPr lang="en-US" err="1"/>
              <a:t>Asdfjasdfasfkaskdfjasf</a:t>
            </a:r>
            <a:endParaRPr lang="en-US"/>
          </a:p>
          <a:p>
            <a:pPr lvl="2"/>
            <a:r>
              <a:rPr lang="en-US"/>
              <a:t>Test </a:t>
            </a:r>
            <a:r>
              <a:rPr lang="en-US" err="1"/>
              <a:t>testtest</a:t>
            </a:r>
            <a:endParaRPr lang="en-US"/>
          </a:p>
          <a:p>
            <a:pPr lvl="3"/>
            <a:r>
              <a:rPr lang="en-US"/>
              <a:t>Test </a:t>
            </a:r>
            <a:r>
              <a:rPr lang="en-US" err="1"/>
              <a:t>test</a:t>
            </a:r>
            <a:endParaRPr lang="en-US"/>
          </a:p>
          <a:p>
            <a:pPr lvl="0"/>
            <a:endParaRPr lang="en-US"/>
          </a:p>
        </p:txBody>
      </p:sp>
    </p:spTree>
    <p:extLst>
      <p:ext uri="{BB962C8B-B14F-4D97-AF65-F5344CB8AC3E}">
        <p14:creationId xmlns:p14="http://schemas.microsoft.com/office/powerpoint/2010/main" val="38459943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1920" userDrawn="1">
          <p15:clr>
            <a:srgbClr val="FBAE40"/>
          </p15:clr>
        </p15:guide>
        <p15:guide id="4" pos="5760" userDrawn="1">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io Slide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DD03DC8-2CB5-2B4B-8F9D-37516263DF14}"/>
              </a:ext>
            </a:extLst>
          </p:cNvPr>
          <p:cNvSpPr/>
          <p:nvPr userDrawn="1"/>
        </p:nvSpPr>
        <p:spPr>
          <a:xfrm>
            <a:off x="0" y="0"/>
            <a:ext cx="3048000"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b="0" i="0">
              <a:solidFill>
                <a:schemeClr val="bg1">
                  <a:lumMod val="95000"/>
                </a:schemeClr>
              </a:solidFill>
              <a:latin typeface="Montserrat" pitchFamily="2" charset="77"/>
            </a:endParaRPr>
          </a:p>
        </p:txBody>
      </p:sp>
      <p:sp>
        <p:nvSpPr>
          <p:cNvPr id="10" name="Title 1">
            <a:extLst>
              <a:ext uri="{FF2B5EF4-FFF2-40B4-BE49-F238E27FC236}">
                <a16:creationId xmlns:a16="http://schemas.microsoft.com/office/drawing/2014/main" id="{12810F1B-9168-9948-B8BF-14221C6BBACB}"/>
              </a:ext>
            </a:extLst>
          </p:cNvPr>
          <p:cNvSpPr>
            <a:spLocks noGrp="1"/>
          </p:cNvSpPr>
          <p:nvPr>
            <p:ph type="title" hasCustomPrompt="1"/>
          </p:nvPr>
        </p:nvSpPr>
        <p:spPr>
          <a:xfrm>
            <a:off x="3652877" y="381001"/>
            <a:ext cx="7827923" cy="817361"/>
          </a:xfrm>
        </p:spPr>
        <p:txBody>
          <a:bodyPr anchor="ctr" anchorCtr="0">
            <a:normAutofit/>
          </a:bodyPr>
          <a:lstStyle>
            <a:lvl1pPr>
              <a:lnSpc>
                <a:spcPct val="100000"/>
              </a:lnSpc>
              <a:defRPr sz="3200" b="0" i="0">
                <a:latin typeface="Montserrat" pitchFamily="2" charset="77"/>
              </a:defRPr>
            </a:lvl1pPr>
          </a:lstStyle>
          <a:p>
            <a:r>
              <a:rPr lang="en-US"/>
              <a:t>Employee First &amp; Last Name</a:t>
            </a:r>
          </a:p>
        </p:txBody>
      </p:sp>
      <p:sp>
        <p:nvSpPr>
          <p:cNvPr id="4" name="Text Placeholder 3">
            <a:extLst>
              <a:ext uri="{FF2B5EF4-FFF2-40B4-BE49-F238E27FC236}">
                <a16:creationId xmlns:a16="http://schemas.microsoft.com/office/drawing/2014/main" id="{52369094-ACE1-3E4E-B655-72539F6CE226}"/>
              </a:ext>
            </a:extLst>
          </p:cNvPr>
          <p:cNvSpPr>
            <a:spLocks noGrp="1"/>
          </p:cNvSpPr>
          <p:nvPr>
            <p:ph type="body" sz="quarter" idx="13" hasCustomPrompt="1"/>
          </p:nvPr>
        </p:nvSpPr>
        <p:spPr>
          <a:xfrm>
            <a:off x="401678" y="3136900"/>
            <a:ext cx="2239921" cy="584200"/>
          </a:xfrm>
        </p:spPr>
        <p:txBody>
          <a:bodyPr>
            <a:normAutofit/>
          </a:bodyPr>
          <a:lstStyle>
            <a:lvl1pPr marL="0" indent="0">
              <a:buNone/>
              <a:defRPr sz="1600" b="0" i="0" cap="all" spc="67" baseline="0">
                <a:latin typeface="Montserrat" pitchFamily="2" charset="77"/>
              </a:defRPr>
            </a:lvl1pPr>
            <a:lvl2pPr marL="243834" indent="0">
              <a:buNone/>
              <a:defRPr/>
            </a:lvl2pPr>
          </a:lstStyle>
          <a:p>
            <a:pPr lvl="0"/>
            <a:r>
              <a:rPr lang="en-US"/>
              <a:t>Position Title goes here</a:t>
            </a:r>
          </a:p>
        </p:txBody>
      </p:sp>
      <p:sp>
        <p:nvSpPr>
          <p:cNvPr id="8" name="Text Placeholder 3">
            <a:extLst>
              <a:ext uri="{FF2B5EF4-FFF2-40B4-BE49-F238E27FC236}">
                <a16:creationId xmlns:a16="http://schemas.microsoft.com/office/drawing/2014/main" id="{57C5041C-E73B-AB40-B975-71E04AEADE56}"/>
              </a:ext>
            </a:extLst>
          </p:cNvPr>
          <p:cNvSpPr>
            <a:spLocks noGrp="1"/>
          </p:cNvSpPr>
          <p:nvPr>
            <p:ph type="body" sz="quarter" idx="14" hasCustomPrompt="1"/>
          </p:nvPr>
        </p:nvSpPr>
        <p:spPr>
          <a:xfrm>
            <a:off x="401680" y="3872485"/>
            <a:ext cx="2239921" cy="775716"/>
          </a:xfrm>
        </p:spPr>
        <p:txBody>
          <a:bodyPr>
            <a:normAutofit/>
          </a:bodyPr>
          <a:lstStyle>
            <a:lvl1pPr marL="0" indent="0">
              <a:buNone/>
              <a:defRPr sz="1600" b="0" i="0" cap="none" spc="0" baseline="0">
                <a:latin typeface="Montserrat" pitchFamily="2" charset="77"/>
              </a:defRPr>
            </a:lvl1pPr>
            <a:lvl2pPr marL="243834" indent="0">
              <a:buNone/>
              <a:defRPr/>
            </a:lvl2pPr>
          </a:lstStyle>
          <a:p>
            <a:pPr lvl="0"/>
            <a:r>
              <a:rPr lang="en-US"/>
              <a:t>Certifications</a:t>
            </a:r>
          </a:p>
        </p:txBody>
      </p:sp>
      <p:sp>
        <p:nvSpPr>
          <p:cNvPr id="9" name="Picture Placeholder 8">
            <a:extLst>
              <a:ext uri="{FF2B5EF4-FFF2-40B4-BE49-F238E27FC236}">
                <a16:creationId xmlns:a16="http://schemas.microsoft.com/office/drawing/2014/main" id="{827A0564-190F-684B-B5F5-44ACA43F02C6}"/>
              </a:ext>
            </a:extLst>
          </p:cNvPr>
          <p:cNvSpPr>
            <a:spLocks noGrp="1"/>
          </p:cNvSpPr>
          <p:nvPr>
            <p:ph type="pic" sz="quarter" idx="18" hasCustomPrompt="1"/>
          </p:nvPr>
        </p:nvSpPr>
        <p:spPr>
          <a:xfrm>
            <a:off x="0" y="0"/>
            <a:ext cx="3048000" cy="2819400"/>
          </a:xfrm>
          <a:blipFill dpi="0" rotWithShape="1">
            <a:blip r:embed="rId2" cstate="email">
              <a:extLst>
                <a:ext uri="{28A0092B-C50C-407E-A947-70E740481C1C}">
                  <a14:useLocalDpi xmlns:a14="http://schemas.microsoft.com/office/drawing/2010/main"/>
                </a:ext>
              </a:extLst>
            </a:blip>
            <a:srcRect/>
            <a:tile tx="1270000" ty="146050" sx="100000" sy="100000" flip="none" algn="br"/>
          </a:blipFill>
        </p:spPr>
        <p:txBody>
          <a:bodyPr anchor="t" anchorCtr="0"/>
          <a:lstStyle>
            <a:lvl1pPr marL="0" indent="0" algn="ctr">
              <a:buNone/>
              <a:defRPr b="0" i="0">
                <a:latin typeface="Montserrat" pitchFamily="2" charset="77"/>
              </a:defRPr>
            </a:lvl1pPr>
          </a:lstStyle>
          <a:p>
            <a:r>
              <a:rPr lang="en-US"/>
              <a:t>Click to Insert Employee Photo</a:t>
            </a:r>
          </a:p>
        </p:txBody>
      </p:sp>
      <p:sp>
        <p:nvSpPr>
          <p:cNvPr id="11" name="Rectangle 10">
            <a:extLst>
              <a:ext uri="{FF2B5EF4-FFF2-40B4-BE49-F238E27FC236}">
                <a16:creationId xmlns:a16="http://schemas.microsoft.com/office/drawing/2014/main" id="{22E97C7E-707C-CC4D-B91A-DEAEB276820D}"/>
              </a:ext>
            </a:extLst>
          </p:cNvPr>
          <p:cNvSpPr/>
          <p:nvPr userDrawn="1"/>
        </p:nvSpPr>
        <p:spPr>
          <a:xfrm>
            <a:off x="0" y="6833616"/>
            <a:ext cx="3048000" cy="2438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b="0" i="0">
              <a:latin typeface="Montserrat" pitchFamily="2" charset="77"/>
            </a:endParaRPr>
          </a:p>
        </p:txBody>
      </p:sp>
      <p:sp>
        <p:nvSpPr>
          <p:cNvPr id="13" name="Text Placeholder 4">
            <a:extLst>
              <a:ext uri="{FF2B5EF4-FFF2-40B4-BE49-F238E27FC236}">
                <a16:creationId xmlns:a16="http://schemas.microsoft.com/office/drawing/2014/main" id="{6AA62633-51A1-1C44-9C5B-BFDE3948A791}"/>
              </a:ext>
            </a:extLst>
          </p:cNvPr>
          <p:cNvSpPr>
            <a:spLocks noGrp="1"/>
          </p:cNvSpPr>
          <p:nvPr>
            <p:ph type="body" sz="quarter" idx="11" hasCustomPrompt="1"/>
          </p:nvPr>
        </p:nvSpPr>
        <p:spPr>
          <a:xfrm>
            <a:off x="3652877" y="1397000"/>
            <a:ext cx="7929523" cy="5080000"/>
          </a:xfrm>
        </p:spPr>
        <p:txBody>
          <a:bodyPr numCol="2" spcCol="365760">
            <a:normAutofit/>
          </a:bodyPr>
          <a:lstStyle>
            <a:lvl1pPr marL="259074" marR="0" indent="-259074" algn="l" defTabSz="609585" rtl="0" eaLnBrk="1" fontAlgn="auto" latinLnBrk="0" hangingPunct="1">
              <a:lnSpc>
                <a:spcPct val="100000"/>
              </a:lnSpc>
              <a:spcBef>
                <a:spcPts val="1333"/>
              </a:spcBef>
              <a:spcAft>
                <a:spcPts val="0"/>
              </a:spcAft>
              <a:buClr>
                <a:schemeClr val="tx1"/>
              </a:buClr>
              <a:buSzTx/>
              <a:buFont typeface="Montserrat" panose="00000500000000000000" pitchFamily="2" charset="0"/>
              <a:buChar char="•"/>
              <a:tabLst/>
              <a:defRPr lang="en-US" sz="1467" b="0" i="0" smtClean="0">
                <a:effectLst/>
                <a:latin typeface="Montserrat" pitchFamily="2" charset="77"/>
              </a:defRPr>
            </a:lvl1pPr>
            <a:lvl2pPr marL="502907" marR="0" indent="-259074" algn="l" defTabSz="609585" rtl="0" eaLnBrk="1" fontAlgn="auto" latinLnBrk="0" hangingPunct="1">
              <a:lnSpc>
                <a:spcPct val="100000"/>
              </a:lnSpc>
              <a:spcBef>
                <a:spcPts val="1333"/>
              </a:spcBef>
              <a:spcAft>
                <a:spcPts val="0"/>
              </a:spcAft>
              <a:buClr>
                <a:schemeClr val="tx1"/>
              </a:buClr>
              <a:buSzTx/>
              <a:buFont typeface="Montserrat" panose="00000500000000000000" pitchFamily="2" charset="0"/>
              <a:buChar char="•"/>
              <a:tabLst/>
              <a:defRPr sz="1467" b="0" i="0">
                <a:latin typeface="Montserrat" pitchFamily="2" charset="77"/>
              </a:defRPr>
            </a:lvl2pPr>
            <a:lvl3pPr marL="746741" marR="0" indent="-259074" algn="l" defTabSz="609585" rtl="0" eaLnBrk="1" fontAlgn="auto" latinLnBrk="0" hangingPunct="1">
              <a:lnSpc>
                <a:spcPct val="100000"/>
              </a:lnSpc>
              <a:spcBef>
                <a:spcPts val="1333"/>
              </a:spcBef>
              <a:spcAft>
                <a:spcPts val="0"/>
              </a:spcAft>
              <a:buClr>
                <a:schemeClr val="tx1"/>
              </a:buClr>
              <a:buSzTx/>
              <a:buFont typeface="Montserrat" panose="00000500000000000000" pitchFamily="2" charset="0"/>
              <a:buChar char="•"/>
              <a:tabLst/>
              <a:defRPr sz="1467" b="0" i="0">
                <a:latin typeface="Montserrat" pitchFamily="2" charset="77"/>
              </a:defRPr>
            </a:lvl3pPr>
            <a:lvl4pPr marL="990575" indent="-259074">
              <a:buFont typeface="Montserrat" panose="00000500000000000000" pitchFamily="2" charset="0"/>
              <a:buChar char="•"/>
              <a:defRPr/>
            </a:lvl4pPr>
            <a:lvl5pPr marL="990575" indent="-259074">
              <a:buFont typeface="Montserrat" panose="00000500000000000000" pitchFamily="2" charset="0"/>
              <a:buChar char="•"/>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p>
          <a:p>
            <a:pPr lvl="0"/>
            <a:r>
              <a:rPr lang="en-US"/>
              <a:t>Est </a:t>
            </a:r>
            <a:r>
              <a:rPr lang="en-US" err="1"/>
              <a:t>ultricies</a:t>
            </a:r>
            <a:r>
              <a:rPr lang="en-US"/>
              <a:t> integer </a:t>
            </a:r>
            <a:r>
              <a:rPr lang="en-US" err="1"/>
              <a:t>quis</a:t>
            </a:r>
            <a:r>
              <a:rPr lang="en-US"/>
              <a:t> auctor </a:t>
            </a:r>
            <a:r>
              <a:rPr lang="en-US" err="1"/>
              <a:t>elit</a:t>
            </a:r>
            <a:r>
              <a:rPr lang="en-US"/>
              <a:t>. </a:t>
            </a:r>
          </a:p>
          <a:p>
            <a:pPr lvl="0"/>
            <a:r>
              <a:rPr lang="en-US" err="1"/>
              <a:t>Commodo</a:t>
            </a:r>
            <a:r>
              <a:rPr lang="en-US"/>
              <a:t> sed </a:t>
            </a:r>
            <a:r>
              <a:rPr lang="en-US" err="1"/>
              <a:t>egestas</a:t>
            </a:r>
            <a:r>
              <a:rPr lang="en-US"/>
              <a:t> </a:t>
            </a:r>
            <a:r>
              <a:rPr lang="en-US" err="1"/>
              <a:t>egestas</a:t>
            </a:r>
            <a:r>
              <a:rPr lang="en-US"/>
              <a:t> </a:t>
            </a:r>
            <a:r>
              <a:rPr lang="en-US" err="1"/>
              <a:t>fringilla</a:t>
            </a:r>
            <a:r>
              <a:rPr lang="en-US"/>
              <a:t> </a:t>
            </a:r>
            <a:r>
              <a:rPr lang="en-US" err="1"/>
              <a:t>phasellus</a:t>
            </a:r>
            <a:r>
              <a:rPr lang="en-US"/>
              <a:t> </a:t>
            </a:r>
            <a:r>
              <a:rPr lang="en-US" err="1"/>
              <a:t>faucibus</a:t>
            </a:r>
            <a:r>
              <a:rPr lang="en-US"/>
              <a:t> </a:t>
            </a:r>
            <a:r>
              <a:rPr lang="en-US" err="1"/>
              <a:t>scelerisque</a:t>
            </a:r>
            <a:r>
              <a:rPr lang="en-US"/>
              <a:t> </a:t>
            </a:r>
            <a:r>
              <a:rPr lang="en-US" err="1"/>
              <a:t>eleifend</a:t>
            </a:r>
            <a:r>
              <a:rPr lang="en-US"/>
              <a:t> </a:t>
            </a:r>
            <a:r>
              <a:rPr lang="en-US" err="1"/>
              <a:t>donec</a:t>
            </a:r>
            <a:r>
              <a:rPr lang="en-US"/>
              <a:t>. </a:t>
            </a:r>
            <a:r>
              <a:rPr lang="en-US" err="1"/>
              <a:t>Sapien</a:t>
            </a:r>
            <a:r>
              <a:rPr lang="en-US"/>
              <a:t> </a:t>
            </a:r>
            <a:r>
              <a:rPr lang="en-US" err="1"/>
              <a:t>nec</a:t>
            </a:r>
            <a:r>
              <a:rPr lang="en-US"/>
              <a:t> </a:t>
            </a:r>
            <a:r>
              <a:rPr lang="en-US" err="1"/>
              <a:t>sagittis</a:t>
            </a:r>
            <a:r>
              <a:rPr lang="en-US"/>
              <a:t> </a:t>
            </a:r>
            <a:r>
              <a:rPr lang="en-US" err="1"/>
              <a:t>aliquam</a:t>
            </a:r>
            <a:r>
              <a:rPr lang="en-US"/>
              <a:t> </a:t>
            </a:r>
            <a:r>
              <a:rPr lang="en-US" err="1"/>
              <a:t>malesuada</a:t>
            </a:r>
            <a:r>
              <a:rPr lang="en-US"/>
              <a:t> </a:t>
            </a:r>
            <a:r>
              <a:rPr lang="en-US" err="1"/>
              <a:t>bibendum</a:t>
            </a:r>
            <a:r>
              <a:rPr lang="en-US"/>
              <a:t> </a:t>
            </a:r>
            <a:r>
              <a:rPr lang="en-US" err="1"/>
              <a:t>arcu</a:t>
            </a:r>
            <a:r>
              <a:rPr lang="en-US"/>
              <a:t> vitae </a:t>
            </a:r>
            <a:r>
              <a:rPr lang="en-US" err="1"/>
              <a:t>elementum</a:t>
            </a:r>
            <a:r>
              <a:rPr lang="en-US"/>
              <a:t>.</a:t>
            </a:r>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p>
          <a:p>
            <a:pPr lvl="0"/>
            <a:r>
              <a:rPr lang="en-US"/>
              <a:t>Est </a:t>
            </a:r>
            <a:r>
              <a:rPr lang="en-US" err="1"/>
              <a:t>ultricies</a:t>
            </a:r>
            <a:r>
              <a:rPr lang="en-US"/>
              <a:t> integer </a:t>
            </a:r>
            <a:r>
              <a:rPr lang="en-US" err="1"/>
              <a:t>quis</a:t>
            </a:r>
            <a:r>
              <a:rPr lang="en-US"/>
              <a:t> auctor </a:t>
            </a:r>
            <a:r>
              <a:rPr lang="en-US" err="1"/>
              <a:t>elit</a:t>
            </a:r>
            <a:r>
              <a:rPr lang="en-US"/>
              <a:t>. </a:t>
            </a:r>
          </a:p>
          <a:p>
            <a:pPr lvl="0"/>
            <a:r>
              <a:rPr lang="en-US" err="1"/>
              <a:t>Commodo</a:t>
            </a:r>
            <a:r>
              <a:rPr lang="en-US"/>
              <a:t> sed </a:t>
            </a:r>
            <a:r>
              <a:rPr lang="en-US" err="1"/>
              <a:t>egestas</a:t>
            </a:r>
            <a:r>
              <a:rPr lang="en-US"/>
              <a:t> </a:t>
            </a:r>
            <a:r>
              <a:rPr lang="en-US" err="1"/>
              <a:t>egestas</a:t>
            </a:r>
            <a:r>
              <a:rPr lang="en-US"/>
              <a:t> </a:t>
            </a:r>
            <a:r>
              <a:rPr lang="en-US" err="1"/>
              <a:t>fringilla</a:t>
            </a:r>
            <a:r>
              <a:rPr lang="en-US"/>
              <a:t> </a:t>
            </a:r>
            <a:r>
              <a:rPr lang="en-US" err="1"/>
              <a:t>phasellus</a:t>
            </a:r>
            <a:r>
              <a:rPr lang="en-US"/>
              <a:t> </a:t>
            </a:r>
            <a:r>
              <a:rPr lang="en-US" err="1"/>
              <a:t>faucibus</a:t>
            </a:r>
            <a:r>
              <a:rPr lang="en-US"/>
              <a:t> </a:t>
            </a:r>
            <a:r>
              <a:rPr lang="en-US" err="1"/>
              <a:t>scelerisque</a:t>
            </a:r>
            <a:r>
              <a:rPr lang="en-US"/>
              <a:t> </a:t>
            </a:r>
            <a:r>
              <a:rPr lang="en-US" err="1"/>
              <a:t>eleifend</a:t>
            </a:r>
            <a:r>
              <a:rPr lang="en-US"/>
              <a:t> </a:t>
            </a:r>
            <a:r>
              <a:rPr lang="en-US" err="1"/>
              <a:t>donec</a:t>
            </a:r>
            <a:r>
              <a:rPr lang="en-US"/>
              <a:t>. </a:t>
            </a:r>
            <a:r>
              <a:rPr lang="en-US" err="1"/>
              <a:t>Sapien</a:t>
            </a:r>
            <a:r>
              <a:rPr lang="en-US"/>
              <a:t> </a:t>
            </a:r>
            <a:r>
              <a:rPr lang="en-US" err="1"/>
              <a:t>nec</a:t>
            </a:r>
            <a:r>
              <a:rPr lang="en-US"/>
              <a:t> </a:t>
            </a:r>
            <a:r>
              <a:rPr lang="en-US" err="1"/>
              <a:t>sagittis</a:t>
            </a:r>
            <a:r>
              <a:rPr lang="en-US"/>
              <a:t> </a:t>
            </a:r>
            <a:r>
              <a:rPr lang="en-US" err="1"/>
              <a:t>aliquam</a:t>
            </a:r>
            <a:r>
              <a:rPr lang="en-US"/>
              <a:t> </a:t>
            </a:r>
            <a:r>
              <a:rPr lang="en-US" err="1"/>
              <a:t>malesuada</a:t>
            </a:r>
            <a:r>
              <a:rPr lang="en-US"/>
              <a:t> </a:t>
            </a:r>
            <a:r>
              <a:rPr lang="en-US" err="1"/>
              <a:t>bibendum</a:t>
            </a:r>
            <a:r>
              <a:rPr lang="en-US"/>
              <a:t> </a:t>
            </a:r>
            <a:r>
              <a:rPr lang="en-US" err="1"/>
              <a:t>arcu</a:t>
            </a:r>
            <a:r>
              <a:rPr lang="en-US"/>
              <a:t> vitae </a:t>
            </a:r>
            <a:r>
              <a:rPr lang="en-US" err="1"/>
              <a:t>elementum</a:t>
            </a:r>
            <a:r>
              <a:rPr lang="en-US"/>
              <a:t>.</a:t>
            </a:r>
          </a:p>
          <a:p>
            <a:pPr lvl="1"/>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p>
          <a:p>
            <a:pPr lvl="4"/>
            <a:r>
              <a:rPr lang="en-US"/>
              <a:t>Est </a:t>
            </a:r>
            <a:r>
              <a:rPr lang="en-US" err="1"/>
              <a:t>ultricies</a:t>
            </a:r>
            <a:r>
              <a:rPr lang="en-US"/>
              <a:t> integer </a:t>
            </a:r>
            <a:r>
              <a:rPr lang="en-US" err="1"/>
              <a:t>quis</a:t>
            </a:r>
            <a:r>
              <a:rPr lang="en-US"/>
              <a:t> auctor </a:t>
            </a:r>
            <a:r>
              <a:rPr lang="en-US" err="1"/>
              <a:t>elit</a:t>
            </a:r>
            <a:r>
              <a:rPr lang="en-US"/>
              <a:t>. </a:t>
            </a:r>
          </a:p>
          <a:p>
            <a:pPr lvl="3"/>
            <a:r>
              <a:rPr lang="en-US" err="1"/>
              <a:t>Commodo</a:t>
            </a:r>
            <a:r>
              <a:rPr lang="en-US"/>
              <a:t> sed </a:t>
            </a:r>
            <a:r>
              <a:rPr lang="en-US" err="1"/>
              <a:t>egestas</a:t>
            </a:r>
            <a:r>
              <a:rPr lang="en-US"/>
              <a:t> </a:t>
            </a:r>
            <a:r>
              <a:rPr lang="en-US" err="1"/>
              <a:t>egestas</a:t>
            </a:r>
            <a:r>
              <a:rPr lang="en-US"/>
              <a:t> </a:t>
            </a:r>
            <a:r>
              <a:rPr lang="en-US" err="1"/>
              <a:t>fringilla</a:t>
            </a:r>
            <a:r>
              <a:rPr lang="en-US"/>
              <a:t> </a:t>
            </a:r>
            <a:r>
              <a:rPr lang="en-US" err="1"/>
              <a:t>phasellus</a:t>
            </a:r>
            <a:r>
              <a:rPr lang="en-US"/>
              <a:t> </a:t>
            </a:r>
            <a:r>
              <a:rPr lang="en-US" err="1"/>
              <a:t>faucibus</a:t>
            </a:r>
            <a:r>
              <a:rPr lang="en-US"/>
              <a:t> </a:t>
            </a:r>
            <a:r>
              <a:rPr lang="en-US" err="1"/>
              <a:t>scelerisque</a:t>
            </a:r>
            <a:r>
              <a:rPr lang="en-US"/>
              <a:t> </a:t>
            </a:r>
            <a:r>
              <a:rPr lang="en-US" err="1"/>
              <a:t>eleifend</a:t>
            </a:r>
            <a:r>
              <a:rPr lang="en-US"/>
              <a:t> </a:t>
            </a:r>
            <a:r>
              <a:rPr lang="en-US" err="1"/>
              <a:t>donec</a:t>
            </a:r>
            <a:r>
              <a:rPr lang="en-US"/>
              <a:t>. </a:t>
            </a:r>
            <a:r>
              <a:rPr lang="en-US" err="1"/>
              <a:t>Sapien</a:t>
            </a:r>
            <a:r>
              <a:rPr lang="en-US"/>
              <a:t> </a:t>
            </a:r>
            <a:r>
              <a:rPr lang="en-US" err="1"/>
              <a:t>nec</a:t>
            </a:r>
            <a:r>
              <a:rPr lang="en-US"/>
              <a:t> </a:t>
            </a:r>
            <a:r>
              <a:rPr lang="en-US" err="1"/>
              <a:t>sagittis</a:t>
            </a:r>
            <a:r>
              <a:rPr lang="en-US"/>
              <a:t> </a:t>
            </a:r>
            <a:r>
              <a:rPr lang="en-US" err="1"/>
              <a:t>aliquam</a:t>
            </a:r>
            <a:r>
              <a:rPr lang="en-US"/>
              <a:t> </a:t>
            </a:r>
            <a:r>
              <a:rPr lang="en-US" err="1"/>
              <a:t>malesuada</a:t>
            </a:r>
            <a:r>
              <a:rPr lang="en-US"/>
              <a:t> </a:t>
            </a:r>
            <a:r>
              <a:rPr lang="en-US" err="1"/>
              <a:t>bibendum</a:t>
            </a:r>
            <a:r>
              <a:rPr lang="en-US"/>
              <a:t> </a:t>
            </a:r>
            <a:r>
              <a:rPr lang="en-US" err="1"/>
              <a:t>arcu</a:t>
            </a:r>
            <a:r>
              <a:rPr lang="en-US"/>
              <a:t> vitae </a:t>
            </a:r>
            <a:r>
              <a:rPr lang="en-US" err="1"/>
              <a:t>elementum</a:t>
            </a:r>
            <a:r>
              <a:rPr lang="en-US"/>
              <a:t>.</a:t>
            </a:r>
          </a:p>
          <a:p>
            <a:pPr lvl="0"/>
            <a:endParaRPr lang="en-US"/>
          </a:p>
        </p:txBody>
      </p:sp>
      <p:sp>
        <p:nvSpPr>
          <p:cNvPr id="14" name="Text Placeholder 3">
            <a:extLst>
              <a:ext uri="{FF2B5EF4-FFF2-40B4-BE49-F238E27FC236}">
                <a16:creationId xmlns:a16="http://schemas.microsoft.com/office/drawing/2014/main" id="{19323256-E386-5848-9E7A-820684C6DA9A}"/>
              </a:ext>
            </a:extLst>
          </p:cNvPr>
          <p:cNvSpPr>
            <a:spLocks noGrp="1"/>
          </p:cNvSpPr>
          <p:nvPr>
            <p:ph type="body" sz="quarter" idx="19" hasCustomPrompt="1"/>
          </p:nvPr>
        </p:nvSpPr>
        <p:spPr>
          <a:xfrm>
            <a:off x="401680" y="4774185"/>
            <a:ext cx="2239921" cy="1702815"/>
          </a:xfrm>
        </p:spPr>
        <p:txBody>
          <a:bodyPr>
            <a:normAutofit/>
          </a:bodyPr>
          <a:lstStyle>
            <a:lvl1pPr marL="0" indent="0">
              <a:spcBef>
                <a:spcPts val="533"/>
              </a:spcBef>
              <a:buNone/>
              <a:defRPr sz="1600" b="0" i="0" cap="none" spc="0" baseline="0">
                <a:latin typeface="Montserrat" pitchFamily="2" charset="77"/>
              </a:defRPr>
            </a:lvl1pPr>
            <a:lvl2pPr marL="243834" indent="0">
              <a:buNone/>
              <a:defRPr/>
            </a:lvl2pPr>
          </a:lstStyle>
          <a:p>
            <a:pPr lvl="0"/>
            <a:r>
              <a:rPr lang="en-US"/>
              <a:t>Expertise</a:t>
            </a:r>
          </a:p>
        </p:txBody>
      </p:sp>
    </p:spTree>
    <p:extLst>
      <p:ext uri="{BB962C8B-B14F-4D97-AF65-F5344CB8AC3E}">
        <p14:creationId xmlns:p14="http://schemas.microsoft.com/office/powerpoint/2010/main" val="53485624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1920" userDrawn="1">
          <p15:clr>
            <a:srgbClr val="FBAE40"/>
          </p15:clr>
        </p15:guide>
        <p15:guide id="4" pos="5760" userDrawn="1">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eam Slide - 4">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BF87556-5CF9-C44C-BBCA-5C457F5540E2}"/>
              </a:ext>
            </a:extLst>
          </p:cNvPr>
          <p:cNvSpPr>
            <a:spLocks noGrp="1"/>
          </p:cNvSpPr>
          <p:nvPr>
            <p:ph type="body" sz="quarter" idx="24"/>
          </p:nvPr>
        </p:nvSpPr>
        <p:spPr>
          <a:xfrm>
            <a:off x="609600" y="4101592"/>
            <a:ext cx="2438400" cy="1219200"/>
          </a:xfrm>
          <a:solidFill>
            <a:schemeClr val="bg1">
              <a:lumMod val="95000"/>
            </a:schemeClr>
          </a:solidFill>
        </p:spPr>
        <p:txBody>
          <a:bodyPr lIns="91440" tIns="91440" rIns="45720" bIns="91440" anchor="ctr" anchorCtr="0">
            <a:normAutofit/>
          </a:bodyPr>
          <a:lstStyle>
            <a:lvl1pPr marL="0" indent="0">
              <a:spcBef>
                <a:spcPts val="667"/>
              </a:spcBef>
              <a:buNone/>
              <a:defRPr sz="1600" b="0" i="0">
                <a:latin typeface="Montserrat" pitchFamily="2" charset="77"/>
              </a:defRPr>
            </a:lvl1pPr>
            <a:lvl2pPr marL="243834" indent="0">
              <a:buNone/>
              <a:defRPr/>
            </a:lvl2pPr>
          </a:lstStyle>
          <a:p>
            <a:pPr lvl="0"/>
            <a:r>
              <a:rPr lang="en-US"/>
              <a:t>Click to edit Master text styles</a:t>
            </a:r>
          </a:p>
        </p:txBody>
      </p:sp>
      <p:sp>
        <p:nvSpPr>
          <p:cNvPr id="5" name="Picture Placeholder 4">
            <a:extLst>
              <a:ext uri="{FF2B5EF4-FFF2-40B4-BE49-F238E27FC236}">
                <a16:creationId xmlns:a16="http://schemas.microsoft.com/office/drawing/2014/main" id="{275DE837-1DB6-0C41-B57C-F14C6EEAAF5D}"/>
              </a:ext>
            </a:extLst>
          </p:cNvPr>
          <p:cNvSpPr>
            <a:spLocks noGrp="1" noChangeAspect="1"/>
          </p:cNvSpPr>
          <p:nvPr>
            <p:ph type="pic" sz="quarter" idx="12" hasCustomPrompt="1"/>
          </p:nvPr>
        </p:nvSpPr>
        <p:spPr>
          <a:xfrm>
            <a:off x="609600" y="1658112"/>
            <a:ext cx="2438400" cy="2438400"/>
          </a:xfrm>
          <a:blipFill dpi="0" rotWithShape="1">
            <a:blip r:embed="rId2" cstate="email">
              <a:extLst>
                <a:ext uri="{28A0092B-C50C-407E-A947-70E740481C1C}">
                  <a14:useLocalDpi xmlns:a14="http://schemas.microsoft.com/office/drawing/2010/main"/>
                </a:ext>
              </a:extLst>
            </a:blip>
            <a:srcRect/>
            <a:tile tx="1016000" ty="1905000" sx="100000" sy="100000" flip="none" algn="br"/>
          </a:blipFill>
          <a:ln w="12700">
            <a:noFill/>
          </a:ln>
        </p:spPr>
        <p:txBody>
          <a:bodyPr>
            <a:normAutofit/>
          </a:bodyPr>
          <a:lstStyle>
            <a:lvl1pPr marL="0" indent="0" algn="ctr">
              <a:buNone/>
              <a:defRPr sz="1400" b="0" i="0">
                <a:latin typeface="Montserrat" pitchFamily="2" charset="77"/>
              </a:defRPr>
            </a:lvl1pPr>
          </a:lstStyle>
          <a:p>
            <a:r>
              <a:rPr lang="en-US"/>
              <a:t>Click to Insert Bio Photo</a:t>
            </a:r>
          </a:p>
        </p:txBody>
      </p:sp>
      <p:sp>
        <p:nvSpPr>
          <p:cNvPr id="17" name="Text Placeholder 3">
            <a:extLst>
              <a:ext uri="{FF2B5EF4-FFF2-40B4-BE49-F238E27FC236}">
                <a16:creationId xmlns:a16="http://schemas.microsoft.com/office/drawing/2014/main" id="{AD97AACF-A0C6-0241-BC1E-2FA800419792}"/>
              </a:ext>
            </a:extLst>
          </p:cNvPr>
          <p:cNvSpPr>
            <a:spLocks noGrp="1"/>
          </p:cNvSpPr>
          <p:nvPr>
            <p:ph type="body" sz="quarter" idx="25"/>
          </p:nvPr>
        </p:nvSpPr>
        <p:spPr>
          <a:xfrm>
            <a:off x="3458464" y="4101592"/>
            <a:ext cx="2438400" cy="1219200"/>
          </a:xfrm>
          <a:solidFill>
            <a:schemeClr val="bg1">
              <a:lumMod val="95000"/>
            </a:schemeClr>
          </a:solidFill>
        </p:spPr>
        <p:txBody>
          <a:bodyPr lIns="91440" tIns="91440" rIns="45720" bIns="91440" anchor="ctr" anchorCtr="0">
            <a:normAutofit/>
          </a:bodyPr>
          <a:lstStyle>
            <a:lvl1pPr marL="0" indent="0">
              <a:spcBef>
                <a:spcPts val="667"/>
              </a:spcBef>
              <a:buNone/>
              <a:defRPr sz="1600" b="0" i="0">
                <a:latin typeface="Montserrat" pitchFamily="2" charset="77"/>
              </a:defRPr>
            </a:lvl1pPr>
            <a:lvl2pPr marL="243834" indent="0">
              <a:buNone/>
              <a:defRPr/>
            </a:lvl2pPr>
          </a:lstStyle>
          <a:p>
            <a:pPr lvl="0"/>
            <a:r>
              <a:rPr lang="en-US"/>
              <a:t>Click to edit Master text styles</a:t>
            </a:r>
          </a:p>
        </p:txBody>
      </p:sp>
      <p:sp>
        <p:nvSpPr>
          <p:cNvPr id="18" name="Picture Placeholder 4">
            <a:extLst>
              <a:ext uri="{FF2B5EF4-FFF2-40B4-BE49-F238E27FC236}">
                <a16:creationId xmlns:a16="http://schemas.microsoft.com/office/drawing/2014/main" id="{4AAAD7BA-9AE5-C54B-8AFE-5AE3B97CC962}"/>
              </a:ext>
            </a:extLst>
          </p:cNvPr>
          <p:cNvSpPr>
            <a:spLocks noGrp="1" noChangeAspect="1"/>
          </p:cNvSpPr>
          <p:nvPr>
            <p:ph type="pic" sz="quarter" idx="26" hasCustomPrompt="1"/>
          </p:nvPr>
        </p:nvSpPr>
        <p:spPr>
          <a:xfrm>
            <a:off x="3462865" y="1658112"/>
            <a:ext cx="2438400" cy="2438400"/>
          </a:xfrm>
          <a:blipFill dpi="0" rotWithShape="1">
            <a:blip r:embed="rId2" cstate="email">
              <a:extLst>
                <a:ext uri="{28A0092B-C50C-407E-A947-70E740481C1C}">
                  <a14:useLocalDpi xmlns:a14="http://schemas.microsoft.com/office/drawing/2010/main"/>
                </a:ext>
              </a:extLst>
            </a:blip>
            <a:srcRect/>
            <a:tile tx="1016000" ty="1905000" sx="100000" sy="100000" flip="none" algn="br"/>
          </a:blipFill>
          <a:ln w="12700">
            <a:noFill/>
          </a:ln>
        </p:spPr>
        <p:txBody>
          <a:bodyPr>
            <a:normAutofit/>
          </a:bodyPr>
          <a:lstStyle>
            <a:lvl1pPr marL="0" indent="0" algn="ctr">
              <a:buNone/>
              <a:defRPr sz="1400" b="0" i="0">
                <a:latin typeface="Montserrat" pitchFamily="2" charset="77"/>
              </a:defRPr>
            </a:lvl1pPr>
          </a:lstStyle>
          <a:p>
            <a:r>
              <a:rPr lang="en-US"/>
              <a:t>Click to Insert Bio Photo</a:t>
            </a:r>
          </a:p>
        </p:txBody>
      </p:sp>
      <p:sp>
        <p:nvSpPr>
          <p:cNvPr id="20" name="Text Placeholder 3">
            <a:extLst>
              <a:ext uri="{FF2B5EF4-FFF2-40B4-BE49-F238E27FC236}">
                <a16:creationId xmlns:a16="http://schemas.microsoft.com/office/drawing/2014/main" id="{FF045F72-5E83-0641-93D8-D524A24745AE}"/>
              </a:ext>
            </a:extLst>
          </p:cNvPr>
          <p:cNvSpPr>
            <a:spLocks noGrp="1"/>
          </p:cNvSpPr>
          <p:nvPr>
            <p:ph type="body" sz="quarter" idx="27"/>
          </p:nvPr>
        </p:nvSpPr>
        <p:spPr>
          <a:xfrm>
            <a:off x="6303264" y="4101592"/>
            <a:ext cx="2438400" cy="1219200"/>
          </a:xfrm>
          <a:solidFill>
            <a:schemeClr val="bg1">
              <a:lumMod val="95000"/>
            </a:schemeClr>
          </a:solidFill>
        </p:spPr>
        <p:txBody>
          <a:bodyPr lIns="91440" tIns="91440" rIns="45720" bIns="91440" anchor="ctr" anchorCtr="0">
            <a:normAutofit/>
          </a:bodyPr>
          <a:lstStyle>
            <a:lvl1pPr marL="0" indent="0">
              <a:spcBef>
                <a:spcPts val="667"/>
              </a:spcBef>
              <a:buNone/>
              <a:defRPr sz="1600" b="0" i="0">
                <a:latin typeface="Montserrat" pitchFamily="2" charset="77"/>
              </a:defRPr>
            </a:lvl1pPr>
            <a:lvl2pPr marL="243834" indent="0">
              <a:buNone/>
              <a:defRPr/>
            </a:lvl2pPr>
          </a:lstStyle>
          <a:p>
            <a:pPr lvl="0"/>
            <a:r>
              <a:rPr lang="en-US"/>
              <a:t>Click to edit Master text styles</a:t>
            </a:r>
          </a:p>
        </p:txBody>
      </p:sp>
      <p:sp>
        <p:nvSpPr>
          <p:cNvPr id="21" name="Picture Placeholder 4">
            <a:extLst>
              <a:ext uri="{FF2B5EF4-FFF2-40B4-BE49-F238E27FC236}">
                <a16:creationId xmlns:a16="http://schemas.microsoft.com/office/drawing/2014/main" id="{91F135A6-249F-9A4D-97D0-B4A0A82C1D92}"/>
              </a:ext>
            </a:extLst>
          </p:cNvPr>
          <p:cNvSpPr>
            <a:spLocks noGrp="1" noChangeAspect="1"/>
          </p:cNvSpPr>
          <p:nvPr>
            <p:ph type="pic" sz="quarter" idx="28" hasCustomPrompt="1"/>
          </p:nvPr>
        </p:nvSpPr>
        <p:spPr>
          <a:xfrm>
            <a:off x="6305296" y="1658112"/>
            <a:ext cx="2438400" cy="2438400"/>
          </a:xfrm>
          <a:blipFill dpi="0" rotWithShape="1">
            <a:blip r:embed="rId2" cstate="email">
              <a:extLst>
                <a:ext uri="{28A0092B-C50C-407E-A947-70E740481C1C}">
                  <a14:useLocalDpi xmlns:a14="http://schemas.microsoft.com/office/drawing/2010/main"/>
                </a:ext>
              </a:extLst>
            </a:blip>
            <a:srcRect/>
            <a:tile tx="1016000" ty="1905000" sx="100000" sy="100000" flip="none" algn="br"/>
          </a:blipFill>
          <a:ln w="12700">
            <a:noFill/>
          </a:ln>
        </p:spPr>
        <p:txBody>
          <a:bodyPr>
            <a:normAutofit/>
          </a:bodyPr>
          <a:lstStyle>
            <a:lvl1pPr marL="0" indent="0" algn="ctr">
              <a:buNone/>
              <a:defRPr sz="1400" b="0" i="0">
                <a:latin typeface="Montserrat" pitchFamily="2" charset="77"/>
              </a:defRPr>
            </a:lvl1pPr>
          </a:lstStyle>
          <a:p>
            <a:r>
              <a:rPr lang="en-US"/>
              <a:t>Click to Insert Bio Photo</a:t>
            </a:r>
          </a:p>
        </p:txBody>
      </p:sp>
      <p:sp>
        <p:nvSpPr>
          <p:cNvPr id="23" name="Text Placeholder 3">
            <a:extLst>
              <a:ext uri="{FF2B5EF4-FFF2-40B4-BE49-F238E27FC236}">
                <a16:creationId xmlns:a16="http://schemas.microsoft.com/office/drawing/2014/main" id="{04CECC44-4E82-784E-A87D-0C98DF29DB95}"/>
              </a:ext>
            </a:extLst>
          </p:cNvPr>
          <p:cNvSpPr>
            <a:spLocks noGrp="1"/>
          </p:cNvSpPr>
          <p:nvPr>
            <p:ph type="body" sz="quarter" idx="29"/>
          </p:nvPr>
        </p:nvSpPr>
        <p:spPr>
          <a:xfrm>
            <a:off x="9156192" y="4101592"/>
            <a:ext cx="2438400" cy="1219200"/>
          </a:xfrm>
          <a:solidFill>
            <a:schemeClr val="bg1">
              <a:lumMod val="95000"/>
            </a:schemeClr>
          </a:solidFill>
        </p:spPr>
        <p:txBody>
          <a:bodyPr lIns="91440" tIns="91440" rIns="45720" bIns="91440" anchor="ctr" anchorCtr="0">
            <a:normAutofit/>
          </a:bodyPr>
          <a:lstStyle>
            <a:lvl1pPr marL="0" indent="0">
              <a:spcBef>
                <a:spcPts val="667"/>
              </a:spcBef>
              <a:buNone/>
              <a:defRPr sz="1600" b="0" i="0">
                <a:latin typeface="Montserrat" pitchFamily="2" charset="77"/>
              </a:defRPr>
            </a:lvl1pPr>
            <a:lvl2pPr marL="243834" indent="0">
              <a:buNone/>
              <a:defRPr/>
            </a:lvl2pPr>
          </a:lstStyle>
          <a:p>
            <a:pPr lvl="0"/>
            <a:r>
              <a:rPr lang="en-US"/>
              <a:t>Click to edit Master text styles</a:t>
            </a:r>
          </a:p>
        </p:txBody>
      </p:sp>
      <p:sp>
        <p:nvSpPr>
          <p:cNvPr id="24" name="Picture Placeholder 4">
            <a:extLst>
              <a:ext uri="{FF2B5EF4-FFF2-40B4-BE49-F238E27FC236}">
                <a16:creationId xmlns:a16="http://schemas.microsoft.com/office/drawing/2014/main" id="{DE5B2D7D-5F43-944F-9863-7817D53DCFD7}"/>
              </a:ext>
            </a:extLst>
          </p:cNvPr>
          <p:cNvSpPr>
            <a:spLocks noGrp="1" noChangeAspect="1"/>
          </p:cNvSpPr>
          <p:nvPr>
            <p:ph type="pic" sz="quarter" idx="30" hasCustomPrompt="1"/>
          </p:nvPr>
        </p:nvSpPr>
        <p:spPr>
          <a:xfrm>
            <a:off x="9156192" y="1658112"/>
            <a:ext cx="2438400" cy="2438400"/>
          </a:xfrm>
          <a:blipFill dpi="0" rotWithShape="1">
            <a:blip r:embed="rId2" cstate="email">
              <a:extLst>
                <a:ext uri="{28A0092B-C50C-407E-A947-70E740481C1C}">
                  <a14:useLocalDpi xmlns:a14="http://schemas.microsoft.com/office/drawing/2010/main"/>
                </a:ext>
              </a:extLst>
            </a:blip>
            <a:srcRect/>
            <a:tile tx="1016000" ty="1905000" sx="100000" sy="100000" flip="none" algn="br"/>
          </a:blipFill>
          <a:ln w="12700">
            <a:noFill/>
          </a:ln>
        </p:spPr>
        <p:txBody>
          <a:bodyPr>
            <a:normAutofit/>
          </a:bodyPr>
          <a:lstStyle>
            <a:lvl1pPr marL="0" indent="0" algn="ctr">
              <a:buNone/>
              <a:defRPr sz="1400" b="0" i="0">
                <a:latin typeface="Montserrat" pitchFamily="2" charset="77"/>
              </a:defRPr>
            </a:lvl1pPr>
          </a:lstStyle>
          <a:p>
            <a:r>
              <a:rPr lang="en-US"/>
              <a:t>Click to Insert Bio Photo</a:t>
            </a:r>
          </a:p>
        </p:txBody>
      </p:sp>
      <p:sp>
        <p:nvSpPr>
          <p:cNvPr id="3" name="Title 2">
            <a:extLst>
              <a:ext uri="{FF2B5EF4-FFF2-40B4-BE49-F238E27FC236}">
                <a16:creationId xmlns:a16="http://schemas.microsoft.com/office/drawing/2014/main" id="{225F6765-77BB-4845-8D55-9CD7C3261D4C}"/>
              </a:ext>
            </a:extLst>
          </p:cNvPr>
          <p:cNvSpPr>
            <a:spLocks noGrp="1"/>
          </p:cNvSpPr>
          <p:nvPr>
            <p:ph type="title" hasCustomPrompt="1"/>
          </p:nvPr>
        </p:nvSpPr>
        <p:spPr>
          <a:xfrm>
            <a:off x="609600" y="545432"/>
            <a:ext cx="10972800" cy="877824"/>
          </a:xfrm>
        </p:spPr>
        <p:txBody>
          <a:bodyPr/>
          <a:lstStyle>
            <a:lvl1pPr>
              <a:defRPr b="0" i="0">
                <a:latin typeface="Montserrat" pitchFamily="2" charset="77"/>
              </a:defRPr>
            </a:lvl1pPr>
          </a:lstStyle>
          <a:p>
            <a:r>
              <a:rPr lang="en-US"/>
              <a:t>Project Team</a:t>
            </a:r>
          </a:p>
        </p:txBody>
      </p:sp>
    </p:spTree>
    <p:extLst>
      <p:ext uri="{BB962C8B-B14F-4D97-AF65-F5344CB8AC3E}">
        <p14:creationId xmlns:p14="http://schemas.microsoft.com/office/powerpoint/2010/main" val="3897410106"/>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eam Slide - 4 (option 2)">
    <p:spTree>
      <p:nvGrpSpPr>
        <p:cNvPr id="1" name=""/>
        <p:cNvGrpSpPr/>
        <p:nvPr/>
      </p:nvGrpSpPr>
      <p:grpSpPr>
        <a:xfrm>
          <a:off x="0" y="0"/>
          <a:ext cx="0" cy="0"/>
          <a:chOff x="0" y="0"/>
          <a:chExt cx="0" cy="0"/>
        </a:xfrm>
      </p:grpSpPr>
      <p:sp>
        <p:nvSpPr>
          <p:cNvPr id="13" name="Text Placeholder 7">
            <a:extLst>
              <a:ext uri="{FF2B5EF4-FFF2-40B4-BE49-F238E27FC236}">
                <a16:creationId xmlns:a16="http://schemas.microsoft.com/office/drawing/2014/main" id="{2F1CAF7E-5F13-3E48-AA3D-293A418D5EEE}"/>
              </a:ext>
            </a:extLst>
          </p:cNvPr>
          <p:cNvSpPr>
            <a:spLocks noGrp="1"/>
          </p:cNvSpPr>
          <p:nvPr>
            <p:ph type="body" sz="quarter" idx="13"/>
          </p:nvPr>
        </p:nvSpPr>
        <p:spPr>
          <a:xfrm>
            <a:off x="2438400" y="1671695"/>
            <a:ext cx="3048000" cy="1828800"/>
          </a:xfrm>
          <a:solidFill>
            <a:schemeClr val="bg1">
              <a:lumMod val="95000"/>
            </a:schemeClr>
          </a:solidFill>
          <a:ln w="12700">
            <a:noFill/>
          </a:ln>
        </p:spPr>
        <p:txBody>
          <a:bodyPr lIns="91440" tIns="91440" rIns="45720" bIns="91440">
            <a:normAutofit/>
          </a:bodyPr>
          <a:lstStyle>
            <a:lvl1pPr marL="0" indent="0">
              <a:spcBef>
                <a:spcPts val="667"/>
              </a:spcBef>
              <a:buNone/>
              <a:defRPr sz="1600" b="0" i="0">
                <a:latin typeface="Montserrat" pitchFamily="2" charset="77"/>
              </a:defRPr>
            </a:lvl1pPr>
          </a:lstStyle>
          <a:p>
            <a:pPr lvl="0"/>
            <a:r>
              <a:rPr lang="en-US"/>
              <a:t>Click to edit Master text styles</a:t>
            </a:r>
          </a:p>
        </p:txBody>
      </p:sp>
      <p:sp>
        <p:nvSpPr>
          <p:cNvPr id="14" name="Picture Placeholder 4">
            <a:extLst>
              <a:ext uri="{FF2B5EF4-FFF2-40B4-BE49-F238E27FC236}">
                <a16:creationId xmlns:a16="http://schemas.microsoft.com/office/drawing/2014/main" id="{89F2D073-367C-504F-8B32-129F53C4F260}"/>
              </a:ext>
            </a:extLst>
          </p:cNvPr>
          <p:cNvSpPr>
            <a:spLocks noGrp="1"/>
          </p:cNvSpPr>
          <p:nvPr>
            <p:ph type="pic" sz="quarter" idx="12" hasCustomPrompt="1"/>
          </p:nvPr>
        </p:nvSpPr>
        <p:spPr>
          <a:xfrm>
            <a:off x="609600" y="1671695"/>
            <a:ext cx="1828800" cy="1828800"/>
          </a:xfrm>
          <a:blipFill dpi="0" rotWithShape="1">
            <a:blip r:embed="rId2" cstate="email">
              <a:extLst>
                <a:ext uri="{28A0092B-C50C-407E-A947-70E740481C1C}">
                  <a14:useLocalDpi xmlns:a14="http://schemas.microsoft.com/office/drawing/2010/main"/>
                </a:ext>
              </a:extLst>
            </a:blip>
            <a:srcRect/>
            <a:tile tx="254000" ty="0" sx="100000" sy="100000" flip="none" algn="br"/>
          </a:blipFill>
          <a:ln w="12700">
            <a:noFill/>
          </a:ln>
        </p:spPr>
        <p:txBody>
          <a:bodyPr>
            <a:normAutofit/>
          </a:bodyPr>
          <a:lstStyle>
            <a:lvl1pPr marL="0" indent="0" algn="ctr">
              <a:buNone/>
              <a:defRPr sz="1400" b="0" i="0">
                <a:latin typeface="Montserrat" pitchFamily="2" charset="77"/>
              </a:defRPr>
            </a:lvl1pPr>
          </a:lstStyle>
          <a:p>
            <a:r>
              <a:rPr lang="en-US"/>
              <a:t>Click to Insert Bio Photo</a:t>
            </a:r>
          </a:p>
        </p:txBody>
      </p:sp>
      <p:sp>
        <p:nvSpPr>
          <p:cNvPr id="26" name="Text Placeholder 7">
            <a:extLst>
              <a:ext uri="{FF2B5EF4-FFF2-40B4-BE49-F238E27FC236}">
                <a16:creationId xmlns:a16="http://schemas.microsoft.com/office/drawing/2014/main" id="{CFBCFED4-F3FF-F74F-8210-0C26BC95B9CC}"/>
              </a:ext>
            </a:extLst>
          </p:cNvPr>
          <p:cNvSpPr>
            <a:spLocks noGrp="1"/>
          </p:cNvSpPr>
          <p:nvPr>
            <p:ph type="body" sz="quarter" idx="14"/>
          </p:nvPr>
        </p:nvSpPr>
        <p:spPr>
          <a:xfrm>
            <a:off x="2438400" y="4062984"/>
            <a:ext cx="3048000" cy="1828800"/>
          </a:xfrm>
          <a:solidFill>
            <a:schemeClr val="bg1">
              <a:lumMod val="95000"/>
            </a:schemeClr>
          </a:solidFill>
          <a:ln w="12700">
            <a:noFill/>
          </a:ln>
        </p:spPr>
        <p:txBody>
          <a:bodyPr lIns="91440" tIns="91440" rIns="45720" bIns="91440">
            <a:normAutofit/>
          </a:bodyPr>
          <a:lstStyle>
            <a:lvl1pPr marL="0" indent="0">
              <a:spcBef>
                <a:spcPts val="667"/>
              </a:spcBef>
              <a:buNone/>
              <a:defRPr sz="1600" b="0" i="0">
                <a:latin typeface="Montserrat" pitchFamily="2" charset="77"/>
              </a:defRPr>
            </a:lvl1pPr>
          </a:lstStyle>
          <a:p>
            <a:pPr lvl="0"/>
            <a:r>
              <a:rPr lang="en-US"/>
              <a:t>Click to edit Master text styles</a:t>
            </a:r>
          </a:p>
        </p:txBody>
      </p:sp>
      <p:sp>
        <p:nvSpPr>
          <p:cNvPr id="27" name="Picture Placeholder 4">
            <a:extLst>
              <a:ext uri="{FF2B5EF4-FFF2-40B4-BE49-F238E27FC236}">
                <a16:creationId xmlns:a16="http://schemas.microsoft.com/office/drawing/2014/main" id="{C57B93E4-4622-6A40-8C54-F08D9BDE7A1C}"/>
              </a:ext>
            </a:extLst>
          </p:cNvPr>
          <p:cNvSpPr>
            <a:spLocks noGrp="1"/>
          </p:cNvSpPr>
          <p:nvPr>
            <p:ph type="pic" sz="quarter" idx="15" hasCustomPrompt="1"/>
          </p:nvPr>
        </p:nvSpPr>
        <p:spPr>
          <a:xfrm>
            <a:off x="609600" y="4062984"/>
            <a:ext cx="1828800" cy="1828800"/>
          </a:xfrm>
          <a:blipFill dpi="0" rotWithShape="1">
            <a:blip r:embed="rId2" cstate="email">
              <a:extLst>
                <a:ext uri="{28A0092B-C50C-407E-A947-70E740481C1C}">
                  <a14:useLocalDpi xmlns:a14="http://schemas.microsoft.com/office/drawing/2010/main"/>
                </a:ext>
              </a:extLst>
            </a:blip>
            <a:srcRect/>
            <a:tile tx="254000" ty="0" sx="100000" sy="100000" flip="none" algn="br"/>
          </a:blipFill>
          <a:ln w="12700">
            <a:noFill/>
          </a:ln>
        </p:spPr>
        <p:txBody>
          <a:bodyPr>
            <a:normAutofit/>
          </a:bodyPr>
          <a:lstStyle>
            <a:lvl1pPr marL="0" indent="0" algn="ctr">
              <a:buNone/>
              <a:defRPr sz="1400" b="0" i="0">
                <a:latin typeface="Montserrat" pitchFamily="2" charset="77"/>
              </a:defRPr>
            </a:lvl1pPr>
          </a:lstStyle>
          <a:p>
            <a:r>
              <a:rPr lang="en-US"/>
              <a:t>Click to Insert Bio Photo</a:t>
            </a:r>
          </a:p>
        </p:txBody>
      </p:sp>
      <p:sp>
        <p:nvSpPr>
          <p:cNvPr id="29" name="Text Placeholder 7">
            <a:extLst>
              <a:ext uri="{FF2B5EF4-FFF2-40B4-BE49-F238E27FC236}">
                <a16:creationId xmlns:a16="http://schemas.microsoft.com/office/drawing/2014/main" id="{F0DCAE8A-7A25-D64E-BD90-C2440FDC24EE}"/>
              </a:ext>
            </a:extLst>
          </p:cNvPr>
          <p:cNvSpPr>
            <a:spLocks noGrp="1"/>
          </p:cNvSpPr>
          <p:nvPr>
            <p:ph type="body" sz="quarter" idx="16"/>
          </p:nvPr>
        </p:nvSpPr>
        <p:spPr>
          <a:xfrm>
            <a:off x="8546592" y="1671695"/>
            <a:ext cx="3048000" cy="1828800"/>
          </a:xfrm>
          <a:solidFill>
            <a:schemeClr val="bg1">
              <a:lumMod val="95000"/>
            </a:schemeClr>
          </a:solidFill>
          <a:ln w="12700">
            <a:noFill/>
          </a:ln>
        </p:spPr>
        <p:txBody>
          <a:bodyPr lIns="91440" tIns="91440" rIns="45720" bIns="91440">
            <a:normAutofit/>
          </a:bodyPr>
          <a:lstStyle>
            <a:lvl1pPr marL="0" indent="0">
              <a:spcBef>
                <a:spcPts val="667"/>
              </a:spcBef>
              <a:buNone/>
              <a:defRPr sz="1600" b="0" i="0">
                <a:latin typeface="Montserrat" pitchFamily="2" charset="77"/>
              </a:defRPr>
            </a:lvl1pPr>
          </a:lstStyle>
          <a:p>
            <a:pPr lvl="0"/>
            <a:r>
              <a:rPr lang="en-US"/>
              <a:t>Click to edit Master text styles</a:t>
            </a:r>
          </a:p>
        </p:txBody>
      </p:sp>
      <p:sp>
        <p:nvSpPr>
          <p:cNvPr id="30" name="Picture Placeholder 4">
            <a:extLst>
              <a:ext uri="{FF2B5EF4-FFF2-40B4-BE49-F238E27FC236}">
                <a16:creationId xmlns:a16="http://schemas.microsoft.com/office/drawing/2014/main" id="{EEFFECBE-20FF-744F-B5DC-0FA74DF3AF8B}"/>
              </a:ext>
            </a:extLst>
          </p:cNvPr>
          <p:cNvSpPr>
            <a:spLocks noGrp="1"/>
          </p:cNvSpPr>
          <p:nvPr>
            <p:ph type="pic" sz="quarter" idx="17" hasCustomPrompt="1"/>
          </p:nvPr>
        </p:nvSpPr>
        <p:spPr>
          <a:xfrm>
            <a:off x="6717792" y="1671695"/>
            <a:ext cx="1828800" cy="1828800"/>
          </a:xfrm>
          <a:blipFill dpi="0" rotWithShape="1">
            <a:blip r:embed="rId2" cstate="email">
              <a:extLst>
                <a:ext uri="{28A0092B-C50C-407E-A947-70E740481C1C}">
                  <a14:useLocalDpi xmlns:a14="http://schemas.microsoft.com/office/drawing/2010/main"/>
                </a:ext>
              </a:extLst>
            </a:blip>
            <a:srcRect/>
            <a:tile tx="254000" ty="0" sx="100000" sy="100000" flip="none" algn="br"/>
          </a:blipFill>
          <a:ln w="12700">
            <a:noFill/>
          </a:ln>
        </p:spPr>
        <p:txBody>
          <a:bodyPr>
            <a:normAutofit/>
          </a:bodyPr>
          <a:lstStyle>
            <a:lvl1pPr marL="0" indent="0" algn="ctr">
              <a:buNone/>
              <a:defRPr sz="1400" b="0" i="0">
                <a:latin typeface="Montserrat" pitchFamily="2" charset="77"/>
              </a:defRPr>
            </a:lvl1pPr>
          </a:lstStyle>
          <a:p>
            <a:r>
              <a:rPr lang="en-US"/>
              <a:t>Click to Insert Bio Photo</a:t>
            </a:r>
          </a:p>
        </p:txBody>
      </p:sp>
      <p:sp>
        <p:nvSpPr>
          <p:cNvPr id="32" name="Text Placeholder 7">
            <a:extLst>
              <a:ext uri="{FF2B5EF4-FFF2-40B4-BE49-F238E27FC236}">
                <a16:creationId xmlns:a16="http://schemas.microsoft.com/office/drawing/2014/main" id="{711D0530-181B-CA4D-B7E1-B250E3DA6A3E}"/>
              </a:ext>
            </a:extLst>
          </p:cNvPr>
          <p:cNvSpPr>
            <a:spLocks noGrp="1"/>
          </p:cNvSpPr>
          <p:nvPr>
            <p:ph type="body" sz="quarter" idx="18"/>
          </p:nvPr>
        </p:nvSpPr>
        <p:spPr>
          <a:xfrm>
            <a:off x="8546592" y="4062984"/>
            <a:ext cx="3048000" cy="1828800"/>
          </a:xfrm>
          <a:solidFill>
            <a:schemeClr val="bg1">
              <a:lumMod val="95000"/>
            </a:schemeClr>
          </a:solidFill>
          <a:ln w="12700">
            <a:noFill/>
          </a:ln>
        </p:spPr>
        <p:txBody>
          <a:bodyPr lIns="91440" tIns="91440" rIns="45720" bIns="91440">
            <a:normAutofit/>
          </a:bodyPr>
          <a:lstStyle>
            <a:lvl1pPr marL="0" indent="0">
              <a:spcBef>
                <a:spcPts val="667"/>
              </a:spcBef>
              <a:buNone/>
              <a:defRPr sz="1600" b="0" i="0">
                <a:latin typeface="Montserrat" pitchFamily="2" charset="77"/>
              </a:defRPr>
            </a:lvl1pPr>
          </a:lstStyle>
          <a:p>
            <a:pPr lvl="0"/>
            <a:r>
              <a:rPr lang="en-US"/>
              <a:t>Click to edit Master text styles</a:t>
            </a:r>
          </a:p>
        </p:txBody>
      </p:sp>
      <p:sp>
        <p:nvSpPr>
          <p:cNvPr id="33" name="Picture Placeholder 4">
            <a:extLst>
              <a:ext uri="{FF2B5EF4-FFF2-40B4-BE49-F238E27FC236}">
                <a16:creationId xmlns:a16="http://schemas.microsoft.com/office/drawing/2014/main" id="{DEE71E3B-DF2D-9149-94F6-35885BE39D0E}"/>
              </a:ext>
            </a:extLst>
          </p:cNvPr>
          <p:cNvSpPr>
            <a:spLocks noGrp="1"/>
          </p:cNvSpPr>
          <p:nvPr>
            <p:ph type="pic" sz="quarter" idx="19" hasCustomPrompt="1"/>
          </p:nvPr>
        </p:nvSpPr>
        <p:spPr>
          <a:xfrm>
            <a:off x="6717792" y="4062984"/>
            <a:ext cx="1828800" cy="1828800"/>
          </a:xfrm>
          <a:blipFill dpi="0" rotWithShape="1">
            <a:blip r:embed="rId2" cstate="email">
              <a:extLst>
                <a:ext uri="{28A0092B-C50C-407E-A947-70E740481C1C}">
                  <a14:useLocalDpi xmlns:a14="http://schemas.microsoft.com/office/drawing/2010/main"/>
                </a:ext>
              </a:extLst>
            </a:blip>
            <a:srcRect/>
            <a:tile tx="254000" ty="0" sx="100000" sy="100000" flip="none" algn="br"/>
          </a:blipFill>
          <a:ln w="12700">
            <a:noFill/>
          </a:ln>
        </p:spPr>
        <p:txBody>
          <a:bodyPr>
            <a:normAutofit/>
          </a:bodyPr>
          <a:lstStyle>
            <a:lvl1pPr marL="0" indent="0" algn="ctr">
              <a:buNone/>
              <a:defRPr sz="1400" b="0" i="0">
                <a:latin typeface="Montserrat" pitchFamily="2" charset="77"/>
              </a:defRPr>
            </a:lvl1pPr>
          </a:lstStyle>
          <a:p>
            <a:r>
              <a:rPr lang="en-US"/>
              <a:t>Click to Insert Bio Photo</a:t>
            </a:r>
          </a:p>
        </p:txBody>
      </p:sp>
      <p:sp>
        <p:nvSpPr>
          <p:cNvPr id="3" name="Title 2">
            <a:extLst>
              <a:ext uri="{FF2B5EF4-FFF2-40B4-BE49-F238E27FC236}">
                <a16:creationId xmlns:a16="http://schemas.microsoft.com/office/drawing/2014/main" id="{D1079DEC-1158-4E42-B8C4-7692FA8531A8}"/>
              </a:ext>
            </a:extLst>
          </p:cNvPr>
          <p:cNvSpPr>
            <a:spLocks noGrp="1"/>
          </p:cNvSpPr>
          <p:nvPr>
            <p:ph type="title" hasCustomPrompt="1"/>
          </p:nvPr>
        </p:nvSpPr>
        <p:spPr>
          <a:xfrm>
            <a:off x="609600" y="545432"/>
            <a:ext cx="10972800" cy="877824"/>
          </a:xfrm>
        </p:spPr>
        <p:txBody>
          <a:bodyPr/>
          <a:lstStyle>
            <a:lvl1pPr>
              <a:defRPr b="0" i="0">
                <a:latin typeface="Montserrat" pitchFamily="2" charset="77"/>
              </a:defRPr>
            </a:lvl1pPr>
          </a:lstStyle>
          <a:p>
            <a:r>
              <a:rPr lang="en-US"/>
              <a:t>Project Team</a:t>
            </a:r>
          </a:p>
        </p:txBody>
      </p:sp>
    </p:spTree>
    <p:extLst>
      <p:ext uri="{BB962C8B-B14F-4D97-AF65-F5344CB8AC3E}">
        <p14:creationId xmlns:p14="http://schemas.microsoft.com/office/powerpoint/2010/main" val="3805104396"/>
      </p:ext>
    </p:extLst>
  </p:cSld>
  <p:clrMapOvr>
    <a:masterClrMapping/>
  </p:clrMapOvr>
  <p:extLst>
    <p:ext uri="{DCECCB84-F9BA-43D5-87BE-67443E8EF086}">
      <p15:sldGuideLst xmlns:p15="http://schemas.microsoft.com/office/powerpoint/2012/main">
        <p15:guide id="2" pos="3840" userDrawn="1">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eam Slide - 9">
    <p:spTree>
      <p:nvGrpSpPr>
        <p:cNvPr id="1" name=""/>
        <p:cNvGrpSpPr/>
        <p:nvPr/>
      </p:nvGrpSpPr>
      <p:grpSpPr>
        <a:xfrm>
          <a:off x="0" y="0"/>
          <a:ext cx="0" cy="0"/>
          <a:chOff x="0" y="0"/>
          <a:chExt cx="0" cy="0"/>
        </a:xfrm>
      </p:grpSpPr>
      <p:sp>
        <p:nvSpPr>
          <p:cNvPr id="21" name="Text Placeholder 7">
            <a:extLst>
              <a:ext uri="{FF2B5EF4-FFF2-40B4-BE49-F238E27FC236}">
                <a16:creationId xmlns:a16="http://schemas.microsoft.com/office/drawing/2014/main" id="{6374D04B-A074-DB4A-983C-6C766D7FECBB}"/>
              </a:ext>
            </a:extLst>
          </p:cNvPr>
          <p:cNvSpPr>
            <a:spLocks noGrp="1"/>
          </p:cNvSpPr>
          <p:nvPr>
            <p:ph type="body" sz="quarter" idx="13"/>
          </p:nvPr>
        </p:nvSpPr>
        <p:spPr>
          <a:xfrm>
            <a:off x="1828800" y="1726185"/>
            <a:ext cx="2133600" cy="1188844"/>
          </a:xfrm>
          <a:solidFill>
            <a:schemeClr val="bg1">
              <a:lumMod val="95000"/>
            </a:schemeClr>
          </a:solidFill>
          <a:ln w="12700">
            <a:noFill/>
          </a:ln>
        </p:spPr>
        <p:txBody>
          <a:bodyPr lIns="91440" tIns="91440" rIns="45720" bIns="91440">
            <a:normAutofit/>
          </a:bodyPr>
          <a:lstStyle>
            <a:lvl1pPr marL="0" indent="0">
              <a:spcBef>
                <a:spcPts val="667"/>
              </a:spcBef>
              <a:buNone/>
              <a:defRPr sz="1600" b="0" i="0">
                <a:latin typeface="Montserrat" pitchFamily="2" charset="77"/>
              </a:defRPr>
            </a:lvl1pPr>
          </a:lstStyle>
          <a:p>
            <a:pPr lvl="0"/>
            <a:r>
              <a:rPr lang="en-US"/>
              <a:t>Click to edit Master text styles</a:t>
            </a:r>
          </a:p>
        </p:txBody>
      </p:sp>
      <p:sp>
        <p:nvSpPr>
          <p:cNvPr id="20" name="Picture Placeholder 4">
            <a:extLst>
              <a:ext uri="{FF2B5EF4-FFF2-40B4-BE49-F238E27FC236}">
                <a16:creationId xmlns:a16="http://schemas.microsoft.com/office/drawing/2014/main" id="{D4DC9477-F536-0142-9F4F-66F10469D23C}"/>
              </a:ext>
            </a:extLst>
          </p:cNvPr>
          <p:cNvSpPr>
            <a:spLocks noGrp="1"/>
          </p:cNvSpPr>
          <p:nvPr>
            <p:ph type="pic" sz="quarter" idx="12" hasCustomPrompt="1"/>
          </p:nvPr>
        </p:nvSpPr>
        <p:spPr>
          <a:xfrm>
            <a:off x="609600" y="1726184"/>
            <a:ext cx="1219200" cy="1194816"/>
          </a:xfrm>
          <a:blipFill dpi="0" rotWithShape="1">
            <a:blip r:embed="rId2" cstate="email">
              <a:extLst>
                <a:ext uri="{28A0092B-C50C-407E-A947-70E740481C1C}">
                  <a14:useLocalDpi xmlns:a14="http://schemas.microsoft.com/office/drawing/2010/main"/>
                </a:ext>
              </a:extLst>
            </a:blip>
            <a:srcRect/>
            <a:tile tx="527050" ty="463550" sx="100000" sy="100000" flip="none" algn="br"/>
          </a:blipFill>
          <a:ln w="12700">
            <a:noFill/>
          </a:ln>
        </p:spPr>
        <p:txBody>
          <a:bodyPr>
            <a:normAutofit/>
          </a:bodyPr>
          <a:lstStyle>
            <a:lvl1pPr marL="0" indent="0" algn="ctr">
              <a:buNone/>
              <a:defRPr sz="1400" b="0" i="0">
                <a:latin typeface="Montserrat" pitchFamily="2" charset="77"/>
              </a:defRPr>
            </a:lvl1pPr>
          </a:lstStyle>
          <a:p>
            <a:r>
              <a:rPr lang="en-US"/>
              <a:t>Click to Insert Bio Photo</a:t>
            </a:r>
          </a:p>
        </p:txBody>
      </p:sp>
      <p:sp>
        <p:nvSpPr>
          <p:cNvPr id="25" name="Text Placeholder 7">
            <a:extLst>
              <a:ext uri="{FF2B5EF4-FFF2-40B4-BE49-F238E27FC236}">
                <a16:creationId xmlns:a16="http://schemas.microsoft.com/office/drawing/2014/main" id="{357D5510-2190-9447-BC6E-F131E971C3E0}"/>
              </a:ext>
            </a:extLst>
          </p:cNvPr>
          <p:cNvSpPr>
            <a:spLocks noGrp="1"/>
          </p:cNvSpPr>
          <p:nvPr>
            <p:ph type="body" sz="quarter" idx="14"/>
          </p:nvPr>
        </p:nvSpPr>
        <p:spPr>
          <a:xfrm>
            <a:off x="1828800" y="3255773"/>
            <a:ext cx="2133600" cy="1188844"/>
          </a:xfrm>
          <a:solidFill>
            <a:schemeClr val="bg1">
              <a:lumMod val="95000"/>
            </a:schemeClr>
          </a:solidFill>
          <a:ln w="12700">
            <a:noFill/>
          </a:ln>
        </p:spPr>
        <p:txBody>
          <a:bodyPr lIns="91440" tIns="91440" rIns="45720" bIns="91440">
            <a:normAutofit/>
          </a:bodyPr>
          <a:lstStyle>
            <a:lvl1pPr marL="0" indent="0">
              <a:spcBef>
                <a:spcPts val="667"/>
              </a:spcBef>
              <a:buNone/>
              <a:defRPr sz="1600" b="0" i="0">
                <a:latin typeface="Montserrat" pitchFamily="2" charset="77"/>
              </a:defRPr>
            </a:lvl1pPr>
          </a:lstStyle>
          <a:p>
            <a:pPr lvl="0"/>
            <a:r>
              <a:rPr lang="en-US"/>
              <a:t>Click to edit Master text styles</a:t>
            </a:r>
          </a:p>
        </p:txBody>
      </p:sp>
      <p:sp>
        <p:nvSpPr>
          <p:cNvPr id="26" name="Picture Placeholder 4">
            <a:extLst>
              <a:ext uri="{FF2B5EF4-FFF2-40B4-BE49-F238E27FC236}">
                <a16:creationId xmlns:a16="http://schemas.microsoft.com/office/drawing/2014/main" id="{51D4871F-AA13-5545-9C19-1CE538BF5F13}"/>
              </a:ext>
            </a:extLst>
          </p:cNvPr>
          <p:cNvSpPr>
            <a:spLocks noGrp="1"/>
          </p:cNvSpPr>
          <p:nvPr>
            <p:ph type="pic" sz="quarter" idx="15" hasCustomPrompt="1"/>
          </p:nvPr>
        </p:nvSpPr>
        <p:spPr>
          <a:xfrm>
            <a:off x="609600" y="3255772"/>
            <a:ext cx="1219200" cy="1194816"/>
          </a:xfrm>
          <a:blipFill dpi="0" rotWithShape="1">
            <a:blip r:embed="rId2" cstate="email">
              <a:extLst>
                <a:ext uri="{28A0092B-C50C-407E-A947-70E740481C1C}">
                  <a14:useLocalDpi xmlns:a14="http://schemas.microsoft.com/office/drawing/2010/main"/>
                </a:ext>
              </a:extLst>
            </a:blip>
            <a:srcRect/>
            <a:tile tx="527050" ty="463550" sx="100000" sy="100000" flip="none" algn="br"/>
          </a:blipFill>
          <a:ln w="12700">
            <a:noFill/>
          </a:ln>
        </p:spPr>
        <p:txBody>
          <a:bodyPr>
            <a:normAutofit/>
          </a:bodyPr>
          <a:lstStyle>
            <a:lvl1pPr marL="0" indent="0" algn="ctr">
              <a:buNone/>
              <a:defRPr sz="1400" b="0" i="0">
                <a:latin typeface="Montserrat" pitchFamily="2" charset="77"/>
              </a:defRPr>
            </a:lvl1pPr>
          </a:lstStyle>
          <a:p>
            <a:r>
              <a:rPr lang="en-US"/>
              <a:t>Click to Insert Bio Photo</a:t>
            </a:r>
          </a:p>
        </p:txBody>
      </p:sp>
      <p:sp>
        <p:nvSpPr>
          <p:cNvPr id="38" name="Text Placeholder 7">
            <a:extLst>
              <a:ext uri="{FF2B5EF4-FFF2-40B4-BE49-F238E27FC236}">
                <a16:creationId xmlns:a16="http://schemas.microsoft.com/office/drawing/2014/main" id="{D451B761-CAF0-C747-B010-0065381094E5}"/>
              </a:ext>
            </a:extLst>
          </p:cNvPr>
          <p:cNvSpPr>
            <a:spLocks noGrp="1"/>
          </p:cNvSpPr>
          <p:nvPr>
            <p:ph type="body" sz="quarter" idx="16"/>
          </p:nvPr>
        </p:nvSpPr>
        <p:spPr>
          <a:xfrm>
            <a:off x="1828800" y="4785361"/>
            <a:ext cx="2133600" cy="1188844"/>
          </a:xfrm>
          <a:solidFill>
            <a:schemeClr val="bg1">
              <a:lumMod val="95000"/>
            </a:schemeClr>
          </a:solidFill>
          <a:ln w="12700">
            <a:noFill/>
          </a:ln>
        </p:spPr>
        <p:txBody>
          <a:bodyPr lIns="91440" tIns="91440" rIns="45720" bIns="91440">
            <a:normAutofit/>
          </a:bodyPr>
          <a:lstStyle>
            <a:lvl1pPr marL="0" indent="0">
              <a:spcBef>
                <a:spcPts val="667"/>
              </a:spcBef>
              <a:buNone/>
              <a:defRPr sz="1600" b="0" i="0">
                <a:latin typeface="Montserrat" pitchFamily="2" charset="77"/>
              </a:defRPr>
            </a:lvl1pPr>
          </a:lstStyle>
          <a:p>
            <a:pPr lvl="0"/>
            <a:r>
              <a:rPr lang="en-US"/>
              <a:t>Click to edit Master text styles</a:t>
            </a:r>
          </a:p>
        </p:txBody>
      </p:sp>
      <p:sp>
        <p:nvSpPr>
          <p:cNvPr id="39" name="Picture Placeholder 4">
            <a:extLst>
              <a:ext uri="{FF2B5EF4-FFF2-40B4-BE49-F238E27FC236}">
                <a16:creationId xmlns:a16="http://schemas.microsoft.com/office/drawing/2014/main" id="{50AF21CB-86F3-CE4F-AE8C-B5D7963C738D}"/>
              </a:ext>
            </a:extLst>
          </p:cNvPr>
          <p:cNvSpPr>
            <a:spLocks noGrp="1"/>
          </p:cNvSpPr>
          <p:nvPr>
            <p:ph type="pic" sz="quarter" idx="17" hasCustomPrompt="1"/>
          </p:nvPr>
        </p:nvSpPr>
        <p:spPr>
          <a:xfrm>
            <a:off x="609600" y="4785360"/>
            <a:ext cx="1219200" cy="1194816"/>
          </a:xfrm>
          <a:blipFill dpi="0" rotWithShape="1">
            <a:blip r:embed="rId2" cstate="email">
              <a:extLst>
                <a:ext uri="{28A0092B-C50C-407E-A947-70E740481C1C}">
                  <a14:useLocalDpi xmlns:a14="http://schemas.microsoft.com/office/drawing/2010/main"/>
                </a:ext>
              </a:extLst>
            </a:blip>
            <a:srcRect/>
            <a:tile tx="527050" ty="463550" sx="100000" sy="100000" flip="none" algn="br"/>
          </a:blipFill>
          <a:ln w="12700">
            <a:noFill/>
          </a:ln>
        </p:spPr>
        <p:txBody>
          <a:bodyPr>
            <a:normAutofit/>
          </a:bodyPr>
          <a:lstStyle>
            <a:lvl1pPr marL="0" indent="0" algn="ctr">
              <a:buNone/>
              <a:defRPr sz="1400" b="0" i="0">
                <a:latin typeface="Montserrat" pitchFamily="2" charset="77"/>
              </a:defRPr>
            </a:lvl1pPr>
          </a:lstStyle>
          <a:p>
            <a:r>
              <a:rPr lang="en-US"/>
              <a:t>Click to Insert Bio Photo</a:t>
            </a:r>
          </a:p>
        </p:txBody>
      </p:sp>
      <p:sp>
        <p:nvSpPr>
          <p:cNvPr id="65" name="Text Placeholder 7">
            <a:extLst>
              <a:ext uri="{FF2B5EF4-FFF2-40B4-BE49-F238E27FC236}">
                <a16:creationId xmlns:a16="http://schemas.microsoft.com/office/drawing/2014/main" id="{C74576D2-78A8-9245-B745-24C5CBDC11EB}"/>
              </a:ext>
            </a:extLst>
          </p:cNvPr>
          <p:cNvSpPr>
            <a:spLocks noGrp="1"/>
          </p:cNvSpPr>
          <p:nvPr>
            <p:ph type="body" sz="quarter" idx="18"/>
          </p:nvPr>
        </p:nvSpPr>
        <p:spPr>
          <a:xfrm>
            <a:off x="9436608" y="1726185"/>
            <a:ext cx="2133600" cy="1188844"/>
          </a:xfrm>
          <a:solidFill>
            <a:schemeClr val="bg1">
              <a:lumMod val="95000"/>
            </a:schemeClr>
          </a:solidFill>
          <a:ln w="12700">
            <a:noFill/>
          </a:ln>
        </p:spPr>
        <p:txBody>
          <a:bodyPr lIns="91440" tIns="91440" rIns="45720" bIns="91440">
            <a:normAutofit/>
          </a:bodyPr>
          <a:lstStyle>
            <a:lvl1pPr marL="0" indent="0">
              <a:spcBef>
                <a:spcPts val="667"/>
              </a:spcBef>
              <a:buNone/>
              <a:defRPr sz="1600" b="0" i="0">
                <a:latin typeface="Montserrat" pitchFamily="2" charset="77"/>
              </a:defRPr>
            </a:lvl1pPr>
          </a:lstStyle>
          <a:p>
            <a:pPr lvl="0"/>
            <a:r>
              <a:rPr lang="en-US"/>
              <a:t>Click to edit Master text styles</a:t>
            </a:r>
          </a:p>
        </p:txBody>
      </p:sp>
      <p:sp>
        <p:nvSpPr>
          <p:cNvPr id="66" name="Picture Placeholder 4">
            <a:extLst>
              <a:ext uri="{FF2B5EF4-FFF2-40B4-BE49-F238E27FC236}">
                <a16:creationId xmlns:a16="http://schemas.microsoft.com/office/drawing/2014/main" id="{982FC854-457E-344E-9A0F-1E7A6E643A0D}"/>
              </a:ext>
            </a:extLst>
          </p:cNvPr>
          <p:cNvSpPr>
            <a:spLocks noGrp="1"/>
          </p:cNvSpPr>
          <p:nvPr>
            <p:ph type="pic" sz="quarter" idx="19" hasCustomPrompt="1"/>
          </p:nvPr>
        </p:nvSpPr>
        <p:spPr>
          <a:xfrm>
            <a:off x="8217408" y="1726184"/>
            <a:ext cx="1219200" cy="1194816"/>
          </a:xfrm>
          <a:blipFill dpi="0" rotWithShape="1">
            <a:blip r:embed="rId2" cstate="email">
              <a:extLst>
                <a:ext uri="{28A0092B-C50C-407E-A947-70E740481C1C}">
                  <a14:useLocalDpi xmlns:a14="http://schemas.microsoft.com/office/drawing/2010/main"/>
                </a:ext>
              </a:extLst>
            </a:blip>
            <a:srcRect/>
            <a:tile tx="527050" ty="463550" sx="100000" sy="100000" flip="none" algn="br"/>
          </a:blipFill>
          <a:ln w="12700">
            <a:noFill/>
          </a:ln>
        </p:spPr>
        <p:txBody>
          <a:bodyPr>
            <a:normAutofit/>
          </a:bodyPr>
          <a:lstStyle>
            <a:lvl1pPr marL="0" indent="0" algn="ctr">
              <a:buNone/>
              <a:defRPr sz="1400" b="0" i="0">
                <a:latin typeface="Montserrat" pitchFamily="2" charset="77"/>
              </a:defRPr>
            </a:lvl1pPr>
          </a:lstStyle>
          <a:p>
            <a:r>
              <a:rPr lang="en-US"/>
              <a:t>Click to Insert Bio Photo</a:t>
            </a:r>
          </a:p>
        </p:txBody>
      </p:sp>
      <p:sp>
        <p:nvSpPr>
          <p:cNvPr id="68" name="Text Placeholder 7">
            <a:extLst>
              <a:ext uri="{FF2B5EF4-FFF2-40B4-BE49-F238E27FC236}">
                <a16:creationId xmlns:a16="http://schemas.microsoft.com/office/drawing/2014/main" id="{55FF1E00-B3CA-7D46-801D-9DCD37E64878}"/>
              </a:ext>
            </a:extLst>
          </p:cNvPr>
          <p:cNvSpPr>
            <a:spLocks noGrp="1"/>
          </p:cNvSpPr>
          <p:nvPr>
            <p:ph type="body" sz="quarter" idx="20"/>
          </p:nvPr>
        </p:nvSpPr>
        <p:spPr>
          <a:xfrm>
            <a:off x="9436608" y="3255773"/>
            <a:ext cx="2133600" cy="1188844"/>
          </a:xfrm>
          <a:solidFill>
            <a:schemeClr val="bg1">
              <a:lumMod val="95000"/>
            </a:schemeClr>
          </a:solidFill>
          <a:ln w="12700">
            <a:noFill/>
          </a:ln>
        </p:spPr>
        <p:txBody>
          <a:bodyPr lIns="91440" tIns="91440" rIns="45720" bIns="91440">
            <a:normAutofit/>
          </a:bodyPr>
          <a:lstStyle>
            <a:lvl1pPr marL="0" indent="0">
              <a:spcBef>
                <a:spcPts val="667"/>
              </a:spcBef>
              <a:buNone/>
              <a:defRPr sz="1600" b="0" i="0">
                <a:latin typeface="Montserrat" pitchFamily="2" charset="77"/>
              </a:defRPr>
            </a:lvl1pPr>
          </a:lstStyle>
          <a:p>
            <a:pPr lvl="0"/>
            <a:r>
              <a:rPr lang="en-US"/>
              <a:t>Click to edit Master text styles</a:t>
            </a:r>
          </a:p>
        </p:txBody>
      </p:sp>
      <p:sp>
        <p:nvSpPr>
          <p:cNvPr id="69" name="Picture Placeholder 4">
            <a:extLst>
              <a:ext uri="{FF2B5EF4-FFF2-40B4-BE49-F238E27FC236}">
                <a16:creationId xmlns:a16="http://schemas.microsoft.com/office/drawing/2014/main" id="{ADE194D1-AED9-824C-8A88-535DCFB46F26}"/>
              </a:ext>
            </a:extLst>
          </p:cNvPr>
          <p:cNvSpPr>
            <a:spLocks noGrp="1"/>
          </p:cNvSpPr>
          <p:nvPr>
            <p:ph type="pic" sz="quarter" idx="21" hasCustomPrompt="1"/>
          </p:nvPr>
        </p:nvSpPr>
        <p:spPr>
          <a:xfrm>
            <a:off x="8217408" y="3255772"/>
            <a:ext cx="1219200" cy="1194816"/>
          </a:xfrm>
          <a:blipFill dpi="0" rotWithShape="1">
            <a:blip r:embed="rId2" cstate="email">
              <a:extLst>
                <a:ext uri="{28A0092B-C50C-407E-A947-70E740481C1C}">
                  <a14:useLocalDpi xmlns:a14="http://schemas.microsoft.com/office/drawing/2010/main"/>
                </a:ext>
              </a:extLst>
            </a:blip>
            <a:srcRect/>
            <a:tile tx="527050" ty="463550" sx="100000" sy="100000" flip="none" algn="br"/>
          </a:blipFill>
          <a:ln w="12700">
            <a:noFill/>
          </a:ln>
        </p:spPr>
        <p:txBody>
          <a:bodyPr>
            <a:normAutofit/>
          </a:bodyPr>
          <a:lstStyle>
            <a:lvl1pPr marL="0" indent="0" algn="ctr">
              <a:buNone/>
              <a:defRPr sz="1400" b="0" i="0">
                <a:latin typeface="Montserrat" pitchFamily="2" charset="77"/>
              </a:defRPr>
            </a:lvl1pPr>
          </a:lstStyle>
          <a:p>
            <a:r>
              <a:rPr lang="en-US"/>
              <a:t>Click to Insert Bio Photo</a:t>
            </a:r>
          </a:p>
        </p:txBody>
      </p:sp>
      <p:sp>
        <p:nvSpPr>
          <p:cNvPr id="71" name="Text Placeholder 7">
            <a:extLst>
              <a:ext uri="{FF2B5EF4-FFF2-40B4-BE49-F238E27FC236}">
                <a16:creationId xmlns:a16="http://schemas.microsoft.com/office/drawing/2014/main" id="{A8E8269B-1735-CC48-BA70-9E8F7A470FB1}"/>
              </a:ext>
            </a:extLst>
          </p:cNvPr>
          <p:cNvSpPr>
            <a:spLocks noGrp="1"/>
          </p:cNvSpPr>
          <p:nvPr>
            <p:ph type="body" sz="quarter" idx="22"/>
          </p:nvPr>
        </p:nvSpPr>
        <p:spPr>
          <a:xfrm>
            <a:off x="9436608" y="4785361"/>
            <a:ext cx="2133600" cy="1188844"/>
          </a:xfrm>
          <a:solidFill>
            <a:schemeClr val="bg1">
              <a:lumMod val="95000"/>
            </a:schemeClr>
          </a:solidFill>
          <a:ln w="12700">
            <a:noFill/>
          </a:ln>
        </p:spPr>
        <p:txBody>
          <a:bodyPr lIns="91440" tIns="91440" rIns="45720" bIns="91440">
            <a:normAutofit/>
          </a:bodyPr>
          <a:lstStyle>
            <a:lvl1pPr marL="0" indent="0">
              <a:spcBef>
                <a:spcPts val="667"/>
              </a:spcBef>
              <a:buNone/>
              <a:defRPr sz="1600" b="0" i="0">
                <a:latin typeface="Montserrat" pitchFamily="2" charset="77"/>
              </a:defRPr>
            </a:lvl1pPr>
          </a:lstStyle>
          <a:p>
            <a:pPr lvl="0"/>
            <a:r>
              <a:rPr lang="en-US"/>
              <a:t>Click to edit Master text styles</a:t>
            </a:r>
          </a:p>
        </p:txBody>
      </p:sp>
      <p:sp>
        <p:nvSpPr>
          <p:cNvPr id="72" name="Picture Placeholder 4">
            <a:extLst>
              <a:ext uri="{FF2B5EF4-FFF2-40B4-BE49-F238E27FC236}">
                <a16:creationId xmlns:a16="http://schemas.microsoft.com/office/drawing/2014/main" id="{2BADF99D-8982-2346-87C8-7BE5E73E02E6}"/>
              </a:ext>
            </a:extLst>
          </p:cNvPr>
          <p:cNvSpPr>
            <a:spLocks noGrp="1"/>
          </p:cNvSpPr>
          <p:nvPr>
            <p:ph type="pic" sz="quarter" idx="23" hasCustomPrompt="1"/>
          </p:nvPr>
        </p:nvSpPr>
        <p:spPr>
          <a:xfrm>
            <a:off x="8217408" y="4785360"/>
            <a:ext cx="1219200" cy="1194816"/>
          </a:xfrm>
          <a:blipFill dpi="0" rotWithShape="1">
            <a:blip r:embed="rId2" cstate="email">
              <a:extLst>
                <a:ext uri="{28A0092B-C50C-407E-A947-70E740481C1C}">
                  <a14:useLocalDpi xmlns:a14="http://schemas.microsoft.com/office/drawing/2010/main"/>
                </a:ext>
              </a:extLst>
            </a:blip>
            <a:srcRect/>
            <a:tile tx="527050" ty="463550" sx="100000" sy="100000" flip="none" algn="br"/>
          </a:blipFill>
          <a:ln w="12700">
            <a:noFill/>
          </a:ln>
        </p:spPr>
        <p:txBody>
          <a:bodyPr>
            <a:normAutofit/>
          </a:bodyPr>
          <a:lstStyle>
            <a:lvl1pPr marL="0" indent="0" algn="ctr">
              <a:buNone/>
              <a:defRPr sz="1400" b="0" i="0">
                <a:latin typeface="Montserrat" pitchFamily="2" charset="77"/>
              </a:defRPr>
            </a:lvl1pPr>
          </a:lstStyle>
          <a:p>
            <a:r>
              <a:rPr lang="en-US"/>
              <a:t>Click to Insert Bio Photo</a:t>
            </a:r>
          </a:p>
        </p:txBody>
      </p:sp>
      <p:sp>
        <p:nvSpPr>
          <p:cNvPr id="74" name="Text Placeholder 7">
            <a:extLst>
              <a:ext uri="{FF2B5EF4-FFF2-40B4-BE49-F238E27FC236}">
                <a16:creationId xmlns:a16="http://schemas.microsoft.com/office/drawing/2014/main" id="{64762B7A-90C3-0C4D-916C-F68A21F47232}"/>
              </a:ext>
            </a:extLst>
          </p:cNvPr>
          <p:cNvSpPr>
            <a:spLocks noGrp="1"/>
          </p:cNvSpPr>
          <p:nvPr>
            <p:ph type="body" sz="quarter" idx="24"/>
          </p:nvPr>
        </p:nvSpPr>
        <p:spPr>
          <a:xfrm>
            <a:off x="5632704" y="1726185"/>
            <a:ext cx="2133600" cy="1188844"/>
          </a:xfrm>
          <a:solidFill>
            <a:schemeClr val="bg1">
              <a:lumMod val="95000"/>
            </a:schemeClr>
          </a:solidFill>
          <a:ln w="12700">
            <a:noFill/>
          </a:ln>
        </p:spPr>
        <p:txBody>
          <a:bodyPr lIns="91440" tIns="91440" rIns="45720" bIns="91440">
            <a:normAutofit/>
          </a:bodyPr>
          <a:lstStyle>
            <a:lvl1pPr marL="0" indent="0">
              <a:spcBef>
                <a:spcPts val="667"/>
              </a:spcBef>
              <a:buNone/>
              <a:defRPr sz="1600" b="0" i="0">
                <a:latin typeface="Montserrat" pitchFamily="2" charset="77"/>
              </a:defRPr>
            </a:lvl1pPr>
          </a:lstStyle>
          <a:p>
            <a:pPr lvl="0"/>
            <a:r>
              <a:rPr lang="en-US"/>
              <a:t>Click to edit Master text styles</a:t>
            </a:r>
          </a:p>
        </p:txBody>
      </p:sp>
      <p:sp>
        <p:nvSpPr>
          <p:cNvPr id="75" name="Picture Placeholder 4">
            <a:extLst>
              <a:ext uri="{FF2B5EF4-FFF2-40B4-BE49-F238E27FC236}">
                <a16:creationId xmlns:a16="http://schemas.microsoft.com/office/drawing/2014/main" id="{F8077EF3-CF52-A649-8293-D2828C984820}"/>
              </a:ext>
            </a:extLst>
          </p:cNvPr>
          <p:cNvSpPr>
            <a:spLocks noGrp="1"/>
          </p:cNvSpPr>
          <p:nvPr>
            <p:ph type="pic" sz="quarter" idx="25" hasCustomPrompt="1"/>
          </p:nvPr>
        </p:nvSpPr>
        <p:spPr>
          <a:xfrm>
            <a:off x="4413504" y="1726184"/>
            <a:ext cx="1219200" cy="1194816"/>
          </a:xfrm>
          <a:blipFill dpi="0" rotWithShape="1">
            <a:blip r:embed="rId2" cstate="email">
              <a:extLst>
                <a:ext uri="{28A0092B-C50C-407E-A947-70E740481C1C}">
                  <a14:useLocalDpi xmlns:a14="http://schemas.microsoft.com/office/drawing/2010/main"/>
                </a:ext>
              </a:extLst>
            </a:blip>
            <a:srcRect/>
            <a:tile tx="527050" ty="463550" sx="100000" sy="100000" flip="none" algn="br"/>
          </a:blipFill>
          <a:ln w="12700">
            <a:noFill/>
          </a:ln>
        </p:spPr>
        <p:txBody>
          <a:bodyPr>
            <a:normAutofit/>
          </a:bodyPr>
          <a:lstStyle>
            <a:lvl1pPr marL="0" indent="0" algn="ctr">
              <a:buNone/>
              <a:defRPr sz="1400" b="0" i="0">
                <a:latin typeface="Montserrat" pitchFamily="2" charset="77"/>
              </a:defRPr>
            </a:lvl1pPr>
          </a:lstStyle>
          <a:p>
            <a:r>
              <a:rPr lang="en-US"/>
              <a:t>Click to Insert Bio Photo</a:t>
            </a:r>
          </a:p>
        </p:txBody>
      </p:sp>
      <p:sp>
        <p:nvSpPr>
          <p:cNvPr id="77" name="Text Placeholder 7">
            <a:extLst>
              <a:ext uri="{FF2B5EF4-FFF2-40B4-BE49-F238E27FC236}">
                <a16:creationId xmlns:a16="http://schemas.microsoft.com/office/drawing/2014/main" id="{FBFC5BCA-7BBC-6A4A-A80B-A44623009113}"/>
              </a:ext>
            </a:extLst>
          </p:cNvPr>
          <p:cNvSpPr>
            <a:spLocks noGrp="1"/>
          </p:cNvSpPr>
          <p:nvPr>
            <p:ph type="body" sz="quarter" idx="26"/>
          </p:nvPr>
        </p:nvSpPr>
        <p:spPr>
          <a:xfrm>
            <a:off x="5632704" y="3255773"/>
            <a:ext cx="2133600" cy="1188844"/>
          </a:xfrm>
          <a:solidFill>
            <a:schemeClr val="bg1">
              <a:lumMod val="95000"/>
            </a:schemeClr>
          </a:solidFill>
          <a:ln w="12700">
            <a:noFill/>
          </a:ln>
        </p:spPr>
        <p:txBody>
          <a:bodyPr lIns="91440" tIns="91440" rIns="45720" bIns="91440">
            <a:normAutofit/>
          </a:bodyPr>
          <a:lstStyle>
            <a:lvl1pPr marL="0" indent="0">
              <a:spcBef>
                <a:spcPts val="667"/>
              </a:spcBef>
              <a:buNone/>
              <a:defRPr sz="1600" b="0" i="0">
                <a:latin typeface="Montserrat" pitchFamily="2" charset="77"/>
              </a:defRPr>
            </a:lvl1pPr>
          </a:lstStyle>
          <a:p>
            <a:pPr lvl="0"/>
            <a:r>
              <a:rPr lang="en-US"/>
              <a:t>Click to edit Master text styles</a:t>
            </a:r>
          </a:p>
        </p:txBody>
      </p:sp>
      <p:sp>
        <p:nvSpPr>
          <p:cNvPr id="78" name="Picture Placeholder 4">
            <a:extLst>
              <a:ext uri="{FF2B5EF4-FFF2-40B4-BE49-F238E27FC236}">
                <a16:creationId xmlns:a16="http://schemas.microsoft.com/office/drawing/2014/main" id="{993AB230-2EE6-764E-AD54-6331C6570496}"/>
              </a:ext>
            </a:extLst>
          </p:cNvPr>
          <p:cNvSpPr>
            <a:spLocks noGrp="1"/>
          </p:cNvSpPr>
          <p:nvPr>
            <p:ph type="pic" sz="quarter" idx="27" hasCustomPrompt="1"/>
          </p:nvPr>
        </p:nvSpPr>
        <p:spPr>
          <a:xfrm>
            <a:off x="4413504" y="3255772"/>
            <a:ext cx="1219200" cy="1194816"/>
          </a:xfrm>
          <a:blipFill dpi="0" rotWithShape="1">
            <a:blip r:embed="rId2" cstate="email">
              <a:extLst>
                <a:ext uri="{28A0092B-C50C-407E-A947-70E740481C1C}">
                  <a14:useLocalDpi xmlns:a14="http://schemas.microsoft.com/office/drawing/2010/main"/>
                </a:ext>
              </a:extLst>
            </a:blip>
            <a:srcRect/>
            <a:tile tx="527050" ty="463550" sx="100000" sy="100000" flip="none" algn="br"/>
          </a:blipFill>
          <a:ln w="12700">
            <a:noFill/>
          </a:ln>
        </p:spPr>
        <p:txBody>
          <a:bodyPr>
            <a:normAutofit/>
          </a:bodyPr>
          <a:lstStyle>
            <a:lvl1pPr marL="0" indent="0" algn="ctr">
              <a:buNone/>
              <a:defRPr sz="1400" b="0" i="0">
                <a:latin typeface="Montserrat" pitchFamily="2" charset="77"/>
              </a:defRPr>
            </a:lvl1pPr>
          </a:lstStyle>
          <a:p>
            <a:r>
              <a:rPr lang="en-US"/>
              <a:t>Click to Insert Bio Photo</a:t>
            </a:r>
          </a:p>
        </p:txBody>
      </p:sp>
      <p:sp>
        <p:nvSpPr>
          <p:cNvPr id="80" name="Text Placeholder 7">
            <a:extLst>
              <a:ext uri="{FF2B5EF4-FFF2-40B4-BE49-F238E27FC236}">
                <a16:creationId xmlns:a16="http://schemas.microsoft.com/office/drawing/2014/main" id="{8F6523BE-318F-094E-8D8F-829397782831}"/>
              </a:ext>
            </a:extLst>
          </p:cNvPr>
          <p:cNvSpPr>
            <a:spLocks noGrp="1"/>
          </p:cNvSpPr>
          <p:nvPr>
            <p:ph type="body" sz="quarter" idx="28"/>
          </p:nvPr>
        </p:nvSpPr>
        <p:spPr>
          <a:xfrm>
            <a:off x="5632704" y="4785361"/>
            <a:ext cx="2133600" cy="1188844"/>
          </a:xfrm>
          <a:solidFill>
            <a:schemeClr val="bg1">
              <a:lumMod val="95000"/>
            </a:schemeClr>
          </a:solidFill>
          <a:ln w="12700">
            <a:noFill/>
          </a:ln>
        </p:spPr>
        <p:txBody>
          <a:bodyPr lIns="91440" tIns="91440" rIns="45720" bIns="91440">
            <a:normAutofit/>
          </a:bodyPr>
          <a:lstStyle>
            <a:lvl1pPr marL="0" indent="0">
              <a:spcBef>
                <a:spcPts val="667"/>
              </a:spcBef>
              <a:buNone/>
              <a:defRPr sz="1600" b="0" i="0">
                <a:latin typeface="Montserrat" pitchFamily="2" charset="77"/>
              </a:defRPr>
            </a:lvl1pPr>
          </a:lstStyle>
          <a:p>
            <a:pPr lvl="0"/>
            <a:r>
              <a:rPr lang="en-US"/>
              <a:t>Click to edit Master text styles</a:t>
            </a:r>
          </a:p>
        </p:txBody>
      </p:sp>
      <p:sp>
        <p:nvSpPr>
          <p:cNvPr id="81" name="Picture Placeholder 4">
            <a:extLst>
              <a:ext uri="{FF2B5EF4-FFF2-40B4-BE49-F238E27FC236}">
                <a16:creationId xmlns:a16="http://schemas.microsoft.com/office/drawing/2014/main" id="{A9291271-D4A8-F449-85CE-941CCD66B971}"/>
              </a:ext>
            </a:extLst>
          </p:cNvPr>
          <p:cNvSpPr>
            <a:spLocks noGrp="1"/>
          </p:cNvSpPr>
          <p:nvPr>
            <p:ph type="pic" sz="quarter" idx="29" hasCustomPrompt="1"/>
          </p:nvPr>
        </p:nvSpPr>
        <p:spPr>
          <a:xfrm>
            <a:off x="4413504" y="4785360"/>
            <a:ext cx="1219200" cy="1194816"/>
          </a:xfrm>
          <a:blipFill dpi="0" rotWithShape="1">
            <a:blip r:embed="rId2" cstate="email">
              <a:extLst>
                <a:ext uri="{28A0092B-C50C-407E-A947-70E740481C1C}">
                  <a14:useLocalDpi xmlns:a14="http://schemas.microsoft.com/office/drawing/2010/main"/>
                </a:ext>
              </a:extLst>
            </a:blip>
            <a:srcRect/>
            <a:tile tx="527050" ty="463550" sx="100000" sy="100000" flip="none" algn="br"/>
          </a:blipFill>
          <a:ln w="12700">
            <a:noFill/>
          </a:ln>
        </p:spPr>
        <p:txBody>
          <a:bodyPr>
            <a:normAutofit/>
          </a:bodyPr>
          <a:lstStyle>
            <a:lvl1pPr marL="0" indent="0" algn="ctr">
              <a:buNone/>
              <a:defRPr sz="1400" b="0" i="0">
                <a:latin typeface="Montserrat" pitchFamily="2" charset="77"/>
              </a:defRPr>
            </a:lvl1pPr>
          </a:lstStyle>
          <a:p>
            <a:r>
              <a:rPr lang="en-US"/>
              <a:t>Click to Insert Bio Photo</a:t>
            </a:r>
          </a:p>
        </p:txBody>
      </p:sp>
      <p:sp>
        <p:nvSpPr>
          <p:cNvPr id="4" name="Title 3">
            <a:extLst>
              <a:ext uri="{FF2B5EF4-FFF2-40B4-BE49-F238E27FC236}">
                <a16:creationId xmlns:a16="http://schemas.microsoft.com/office/drawing/2014/main" id="{69DC060F-CCC6-CF48-9076-E9D83D07A3A0}"/>
              </a:ext>
            </a:extLst>
          </p:cNvPr>
          <p:cNvSpPr>
            <a:spLocks noGrp="1"/>
          </p:cNvSpPr>
          <p:nvPr>
            <p:ph type="title" hasCustomPrompt="1"/>
          </p:nvPr>
        </p:nvSpPr>
        <p:spPr>
          <a:xfrm>
            <a:off x="609600" y="545432"/>
            <a:ext cx="10972800" cy="877824"/>
          </a:xfrm>
        </p:spPr>
        <p:txBody>
          <a:bodyPr/>
          <a:lstStyle>
            <a:lvl1pPr>
              <a:defRPr b="0" i="0">
                <a:latin typeface="Montserrat" pitchFamily="2" charset="77"/>
              </a:defRPr>
            </a:lvl1pPr>
          </a:lstStyle>
          <a:p>
            <a:r>
              <a:rPr lang="en-US"/>
              <a:t>Project Team</a:t>
            </a:r>
          </a:p>
        </p:txBody>
      </p:sp>
    </p:spTree>
    <p:extLst>
      <p:ext uri="{BB962C8B-B14F-4D97-AF65-F5344CB8AC3E}">
        <p14:creationId xmlns:p14="http://schemas.microsoft.com/office/powerpoint/2010/main" val="374252645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A1CCFDE-D3F2-7748-BADA-3D58EE9DE47B}"/>
              </a:ext>
            </a:extLst>
          </p:cNvPr>
          <p:cNvSpPr/>
          <p:nvPr userDrawn="1"/>
        </p:nvSpPr>
        <p:spPr>
          <a:xfrm>
            <a:off x="711200" y="2006601"/>
            <a:ext cx="11480800" cy="48514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b="0" i="0">
              <a:latin typeface="Montserrat" pitchFamily="2" charset="77"/>
            </a:endParaRPr>
          </a:p>
        </p:txBody>
      </p:sp>
      <p:sp>
        <p:nvSpPr>
          <p:cNvPr id="8" name="Rectangle 7">
            <a:extLst>
              <a:ext uri="{FF2B5EF4-FFF2-40B4-BE49-F238E27FC236}">
                <a16:creationId xmlns:a16="http://schemas.microsoft.com/office/drawing/2014/main" id="{0B630B91-AD54-1144-9B03-E288C8B03A24}"/>
              </a:ext>
            </a:extLst>
          </p:cNvPr>
          <p:cNvSpPr/>
          <p:nvPr userDrawn="1"/>
        </p:nvSpPr>
        <p:spPr>
          <a:xfrm>
            <a:off x="609600" y="2006601"/>
            <a:ext cx="101600" cy="485140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b="0" i="0">
              <a:latin typeface="Montserrat" pitchFamily="2" charset="77"/>
            </a:endParaRPr>
          </a:p>
        </p:txBody>
      </p:sp>
      <p:sp>
        <p:nvSpPr>
          <p:cNvPr id="12" name="Text Placeholder 4">
            <a:extLst>
              <a:ext uri="{FF2B5EF4-FFF2-40B4-BE49-F238E27FC236}">
                <a16:creationId xmlns:a16="http://schemas.microsoft.com/office/drawing/2014/main" id="{6C305232-F2C1-A147-8EC1-075ECAE8B2B0}"/>
              </a:ext>
            </a:extLst>
          </p:cNvPr>
          <p:cNvSpPr>
            <a:spLocks noGrp="1"/>
          </p:cNvSpPr>
          <p:nvPr>
            <p:ph type="body" sz="quarter" idx="12" hasCustomPrompt="1"/>
          </p:nvPr>
        </p:nvSpPr>
        <p:spPr>
          <a:xfrm>
            <a:off x="914400" y="2311400"/>
            <a:ext cx="3251200" cy="4064000"/>
          </a:xfrm>
        </p:spPr>
        <p:txBody>
          <a:bodyPr numCol="1" spcCol="365760">
            <a:normAutofit/>
          </a:bodyPr>
          <a:lstStyle>
            <a:lvl1pPr marL="259074" marR="0" indent="-259074" algn="l" defTabSz="609585" rtl="0" eaLnBrk="1" fontAlgn="auto" latinLnBrk="0" hangingPunct="1">
              <a:lnSpc>
                <a:spcPct val="100000"/>
              </a:lnSpc>
              <a:spcBef>
                <a:spcPts val="1333"/>
              </a:spcBef>
              <a:spcAft>
                <a:spcPts val="0"/>
              </a:spcAft>
              <a:buClr>
                <a:schemeClr val="tx1"/>
              </a:buClr>
              <a:buSzTx/>
              <a:buFont typeface="Montserrat" panose="00000500000000000000" pitchFamily="2" charset="0"/>
              <a:buChar char="•"/>
              <a:tabLst/>
              <a:defRPr sz="1467" b="0" i="0">
                <a:latin typeface="Montserrat" pitchFamily="2" charset="77"/>
              </a:defRPr>
            </a:lvl1pPr>
            <a:lvl2pPr marL="502907" marR="0" indent="-259074" algn="l" defTabSz="609585" rtl="0" eaLnBrk="1" fontAlgn="auto" latinLnBrk="0" hangingPunct="1">
              <a:lnSpc>
                <a:spcPct val="100000"/>
              </a:lnSpc>
              <a:spcBef>
                <a:spcPts val="1333"/>
              </a:spcBef>
              <a:spcAft>
                <a:spcPts val="0"/>
              </a:spcAft>
              <a:buClr>
                <a:schemeClr val="tx1"/>
              </a:buClr>
              <a:buSzTx/>
              <a:buFont typeface="Montserrat" panose="00000500000000000000" pitchFamily="2" charset="0"/>
              <a:buChar char="•"/>
              <a:tabLst/>
              <a:defRPr sz="1467" b="0" i="0">
                <a:latin typeface="Montserrat" pitchFamily="2" charset="77"/>
              </a:defRPr>
            </a:lvl2pPr>
            <a:lvl3pPr marL="746741" marR="0" indent="-259074" algn="l" defTabSz="609585" rtl="0" eaLnBrk="1" fontAlgn="auto" latinLnBrk="0" hangingPunct="1">
              <a:lnSpc>
                <a:spcPct val="100000"/>
              </a:lnSpc>
              <a:spcBef>
                <a:spcPts val="1333"/>
              </a:spcBef>
              <a:spcAft>
                <a:spcPts val="0"/>
              </a:spcAft>
              <a:buClr>
                <a:schemeClr val="tx1"/>
              </a:buClr>
              <a:buSzTx/>
              <a:buFont typeface="Montserrat" panose="00000500000000000000" pitchFamily="2" charset="0"/>
              <a:buChar char="•"/>
              <a:tabLst/>
              <a:defRPr sz="1467" b="0" i="0">
                <a:latin typeface="Montserrat" pitchFamily="2" charset="77"/>
              </a:defRPr>
            </a:lvl3pPr>
            <a:lvl4pPr marL="990575" indent="-259074">
              <a:buFont typeface="Montserrat" panose="00000500000000000000" pitchFamily="2" charset="0"/>
              <a:buChar char="•"/>
              <a:defRPr/>
            </a:lvl4pPr>
            <a:lvl5pPr marL="990575" indent="-259074">
              <a:buFont typeface="arial"/>
              <a:buChar char="⁃"/>
              <a:defRPr/>
            </a:lvl5pPr>
          </a:lstStyle>
          <a:p>
            <a:pPr lvl="0"/>
            <a:r>
              <a:rPr lang="en-US"/>
              <a:t>Lorem ipsum dolor sit </a:t>
            </a:r>
            <a:r>
              <a:rPr lang="en-US" err="1"/>
              <a:t>amet</a:t>
            </a:r>
            <a:r>
              <a:rPr lang="en-US"/>
              <a:t>, </a:t>
            </a:r>
            <a:r>
              <a:rPr lang="en-US" err="1"/>
              <a:t>consecteturadipiscingelit</a:t>
            </a:r>
            <a:r>
              <a:rPr lang="en-US"/>
              <a:t>, sed do </a:t>
            </a:r>
            <a:r>
              <a:rPr lang="en-US" err="1"/>
              <a:t>eiusmodtemporincididuntutlabore</a:t>
            </a:r>
            <a:r>
              <a:rPr lang="en-US"/>
              <a:t> et dolore magna </a:t>
            </a:r>
            <a:r>
              <a:rPr lang="en-US" err="1"/>
              <a:t>aliqua</a:t>
            </a:r>
            <a:r>
              <a:rPr lang="en-US"/>
              <a:t>.</a:t>
            </a:r>
          </a:p>
          <a:p>
            <a:pPr lvl="1"/>
            <a:r>
              <a:rPr lang="en-US" err="1"/>
              <a:t>Eleifendquamadipiscing</a:t>
            </a:r>
            <a:r>
              <a:rPr lang="en-US"/>
              <a:t> vitae </a:t>
            </a:r>
            <a:r>
              <a:rPr lang="en-US" err="1"/>
              <a:t>proinsagittisnislrhoncusmattis</a:t>
            </a:r>
            <a:r>
              <a:rPr lang="en-US"/>
              <a:t>. </a:t>
            </a:r>
          </a:p>
          <a:p>
            <a:pPr lvl="1"/>
            <a:r>
              <a:rPr lang="en-US"/>
              <a:t>Ipsum dolor sit </a:t>
            </a:r>
            <a:r>
              <a:rPr lang="en-US" err="1"/>
              <a:t>ametconsecteturadipiscingelitduistristique</a:t>
            </a:r>
            <a:r>
              <a:rPr lang="en-US"/>
              <a:t>.</a:t>
            </a:r>
          </a:p>
          <a:p>
            <a:pPr lvl="2"/>
            <a:r>
              <a:rPr lang="en-US" err="1"/>
              <a:t>Jggjhgjhgjhgjhgjhg</a:t>
            </a:r>
            <a:endParaRPr lang="en-US"/>
          </a:p>
          <a:p>
            <a:pPr lvl="3"/>
            <a:r>
              <a:rPr lang="en-US"/>
              <a:t>test</a:t>
            </a:r>
          </a:p>
        </p:txBody>
      </p:sp>
      <p:sp>
        <p:nvSpPr>
          <p:cNvPr id="14" name="Text Placeholder 4">
            <a:extLst>
              <a:ext uri="{FF2B5EF4-FFF2-40B4-BE49-F238E27FC236}">
                <a16:creationId xmlns:a16="http://schemas.microsoft.com/office/drawing/2014/main" id="{D9D4CDD0-9699-BF4B-B441-93DB267FCAE4}"/>
              </a:ext>
            </a:extLst>
          </p:cNvPr>
          <p:cNvSpPr>
            <a:spLocks noGrp="1"/>
          </p:cNvSpPr>
          <p:nvPr>
            <p:ph type="body" sz="quarter" idx="13" hasCustomPrompt="1"/>
          </p:nvPr>
        </p:nvSpPr>
        <p:spPr>
          <a:xfrm>
            <a:off x="4621107" y="2311400"/>
            <a:ext cx="3251200" cy="4064000"/>
          </a:xfrm>
        </p:spPr>
        <p:txBody>
          <a:bodyPr numCol="1" spcCol="365760">
            <a:normAutofit/>
          </a:bodyPr>
          <a:lstStyle>
            <a:lvl1pPr marL="259074" marR="0" indent="-259074" algn="l" defTabSz="609585" rtl="0" eaLnBrk="1" fontAlgn="auto" latinLnBrk="0" hangingPunct="1">
              <a:lnSpc>
                <a:spcPct val="100000"/>
              </a:lnSpc>
              <a:spcBef>
                <a:spcPts val="1333"/>
              </a:spcBef>
              <a:spcAft>
                <a:spcPts val="0"/>
              </a:spcAft>
              <a:buClr>
                <a:schemeClr val="tx1"/>
              </a:buClr>
              <a:buSzTx/>
              <a:buFont typeface="Montserrat" panose="00000500000000000000" pitchFamily="2" charset="0"/>
              <a:buChar char="•"/>
              <a:tabLst/>
              <a:defRPr sz="1467" b="0" i="0">
                <a:latin typeface="Montserrat" pitchFamily="2" charset="77"/>
              </a:defRPr>
            </a:lvl1pPr>
            <a:lvl2pPr marL="502907" marR="0" indent="-259074" algn="l" defTabSz="609585" rtl="0" eaLnBrk="1" fontAlgn="auto" latinLnBrk="0" hangingPunct="1">
              <a:lnSpc>
                <a:spcPct val="100000"/>
              </a:lnSpc>
              <a:spcBef>
                <a:spcPts val="1333"/>
              </a:spcBef>
              <a:spcAft>
                <a:spcPts val="0"/>
              </a:spcAft>
              <a:buClr>
                <a:schemeClr val="tx1"/>
              </a:buClr>
              <a:buSzTx/>
              <a:buFont typeface="Montserrat" panose="00000500000000000000" pitchFamily="2" charset="0"/>
              <a:buChar char="•"/>
              <a:tabLst/>
              <a:defRPr sz="1467" b="0" i="0">
                <a:latin typeface="Montserrat" pitchFamily="2" charset="77"/>
              </a:defRPr>
            </a:lvl2pPr>
            <a:lvl3pPr marL="746741" marR="0" indent="-259074" algn="l" defTabSz="609585" rtl="0" eaLnBrk="1" fontAlgn="auto" latinLnBrk="0" hangingPunct="1">
              <a:lnSpc>
                <a:spcPct val="100000"/>
              </a:lnSpc>
              <a:spcBef>
                <a:spcPts val="1333"/>
              </a:spcBef>
              <a:spcAft>
                <a:spcPts val="0"/>
              </a:spcAft>
              <a:buClr>
                <a:schemeClr val="tx1"/>
              </a:buClr>
              <a:buSzTx/>
              <a:buFont typeface="Montserrat" panose="00000500000000000000" pitchFamily="2" charset="0"/>
              <a:buChar char="•"/>
              <a:tabLst/>
              <a:defRPr sz="1467" b="0" i="0">
                <a:latin typeface="Montserrat" pitchFamily="2" charset="77"/>
              </a:defRPr>
            </a:lvl3pPr>
            <a:lvl4pPr marL="990575" indent="-259074">
              <a:buFont typeface="Montserrat" panose="00000500000000000000" pitchFamily="2" charset="0"/>
              <a:buChar char="•"/>
              <a:defRPr/>
            </a:lvl4pPr>
            <a:lvl5pPr marL="990575" indent="-259074">
              <a:buFont typeface="arial"/>
              <a:buChar char="⁃"/>
              <a:defRPr/>
            </a:lvl5pPr>
          </a:lstStyle>
          <a:p>
            <a:pPr lvl="0"/>
            <a:r>
              <a:rPr lang="en-US"/>
              <a:t>Lorem ipsum dolor sit </a:t>
            </a:r>
            <a:r>
              <a:rPr lang="en-US" err="1"/>
              <a:t>amet</a:t>
            </a:r>
            <a:r>
              <a:rPr lang="en-US"/>
              <a:t>, </a:t>
            </a:r>
            <a:r>
              <a:rPr lang="en-US" err="1"/>
              <a:t>consecteturadipiscingelit</a:t>
            </a:r>
            <a:r>
              <a:rPr lang="en-US"/>
              <a:t>, sed do </a:t>
            </a:r>
            <a:r>
              <a:rPr lang="en-US" err="1"/>
              <a:t>eiusmodtemporincididuntutlabore</a:t>
            </a:r>
            <a:r>
              <a:rPr lang="en-US"/>
              <a:t> et dolore magna </a:t>
            </a:r>
            <a:r>
              <a:rPr lang="en-US" err="1"/>
              <a:t>aliqua</a:t>
            </a:r>
            <a:r>
              <a:rPr lang="en-US"/>
              <a:t>.</a:t>
            </a:r>
          </a:p>
          <a:p>
            <a:pPr lvl="1"/>
            <a:r>
              <a:rPr lang="en-US" err="1"/>
              <a:t>Eleifendquamadipiscing</a:t>
            </a:r>
            <a:r>
              <a:rPr lang="en-US"/>
              <a:t> vitae </a:t>
            </a:r>
            <a:r>
              <a:rPr lang="en-US" err="1"/>
              <a:t>proinsagittisnislrhoncusmattis</a:t>
            </a:r>
            <a:r>
              <a:rPr lang="en-US"/>
              <a:t>. </a:t>
            </a:r>
          </a:p>
          <a:p>
            <a:pPr lvl="1"/>
            <a:r>
              <a:rPr lang="en-US"/>
              <a:t>Ipsum dolor sit </a:t>
            </a:r>
            <a:r>
              <a:rPr lang="en-US" err="1"/>
              <a:t>ametconsecteturadipiscingelitduistristique</a:t>
            </a:r>
            <a:r>
              <a:rPr lang="en-US"/>
              <a:t>.</a:t>
            </a:r>
          </a:p>
          <a:p>
            <a:pPr lvl="2"/>
            <a:r>
              <a:rPr lang="en-US" err="1"/>
              <a:t>Jggjhgjhgjhgjhgjhg</a:t>
            </a:r>
            <a:endParaRPr lang="en-US"/>
          </a:p>
          <a:p>
            <a:pPr lvl="3"/>
            <a:r>
              <a:rPr lang="en-US"/>
              <a:t>test</a:t>
            </a:r>
          </a:p>
        </p:txBody>
      </p:sp>
      <p:sp>
        <p:nvSpPr>
          <p:cNvPr id="15" name="Text Placeholder 4">
            <a:extLst>
              <a:ext uri="{FF2B5EF4-FFF2-40B4-BE49-F238E27FC236}">
                <a16:creationId xmlns:a16="http://schemas.microsoft.com/office/drawing/2014/main" id="{7D1C6F0F-DB78-B242-AD60-465EF9562BFD}"/>
              </a:ext>
            </a:extLst>
          </p:cNvPr>
          <p:cNvSpPr>
            <a:spLocks noGrp="1"/>
          </p:cNvSpPr>
          <p:nvPr>
            <p:ph type="body" sz="quarter" idx="14" hasCustomPrompt="1"/>
          </p:nvPr>
        </p:nvSpPr>
        <p:spPr>
          <a:xfrm>
            <a:off x="8327813" y="2311400"/>
            <a:ext cx="3251200" cy="4064000"/>
          </a:xfrm>
        </p:spPr>
        <p:txBody>
          <a:bodyPr numCol="1" spcCol="365760">
            <a:normAutofit/>
          </a:bodyPr>
          <a:lstStyle>
            <a:lvl1pPr marL="259074" marR="0" indent="-259074" algn="l" defTabSz="609585" rtl="0" eaLnBrk="1" fontAlgn="auto" latinLnBrk="0" hangingPunct="1">
              <a:lnSpc>
                <a:spcPct val="100000"/>
              </a:lnSpc>
              <a:spcBef>
                <a:spcPts val="1333"/>
              </a:spcBef>
              <a:spcAft>
                <a:spcPts val="0"/>
              </a:spcAft>
              <a:buClr>
                <a:schemeClr val="tx1"/>
              </a:buClr>
              <a:buSzTx/>
              <a:buFont typeface="Montserrat" panose="00000500000000000000" pitchFamily="2" charset="0"/>
              <a:buChar char="•"/>
              <a:tabLst/>
              <a:defRPr sz="1467" b="0" i="0">
                <a:latin typeface="Montserrat" pitchFamily="2" charset="77"/>
              </a:defRPr>
            </a:lvl1pPr>
            <a:lvl2pPr marL="502907" marR="0" indent="-259074" algn="l" defTabSz="609585" rtl="0" eaLnBrk="1" fontAlgn="auto" latinLnBrk="0" hangingPunct="1">
              <a:lnSpc>
                <a:spcPct val="100000"/>
              </a:lnSpc>
              <a:spcBef>
                <a:spcPts val="1333"/>
              </a:spcBef>
              <a:spcAft>
                <a:spcPts val="0"/>
              </a:spcAft>
              <a:buClr>
                <a:schemeClr val="tx1"/>
              </a:buClr>
              <a:buSzTx/>
              <a:buFont typeface="Montserrat" panose="00000500000000000000" pitchFamily="2" charset="0"/>
              <a:buChar char="•"/>
              <a:tabLst/>
              <a:defRPr sz="1467" b="0" i="0">
                <a:latin typeface="Montserrat" pitchFamily="2" charset="77"/>
              </a:defRPr>
            </a:lvl2pPr>
            <a:lvl3pPr marL="746741" marR="0" indent="-259074" algn="l" defTabSz="609585" rtl="0" eaLnBrk="1" fontAlgn="auto" latinLnBrk="0" hangingPunct="1">
              <a:lnSpc>
                <a:spcPct val="100000"/>
              </a:lnSpc>
              <a:spcBef>
                <a:spcPts val="1333"/>
              </a:spcBef>
              <a:spcAft>
                <a:spcPts val="0"/>
              </a:spcAft>
              <a:buClr>
                <a:schemeClr val="tx1"/>
              </a:buClr>
              <a:buSzTx/>
              <a:buFont typeface="Montserrat" panose="00000500000000000000" pitchFamily="2" charset="0"/>
              <a:buChar char="•"/>
              <a:tabLst/>
              <a:defRPr sz="1467" b="0" i="0">
                <a:latin typeface="Montserrat" pitchFamily="2" charset="77"/>
              </a:defRPr>
            </a:lvl3pPr>
            <a:lvl4pPr marL="990575" indent="-259074">
              <a:buFont typeface="Montserrat" panose="00000500000000000000" pitchFamily="2" charset="0"/>
              <a:buChar char="•"/>
              <a:defRPr/>
            </a:lvl4pPr>
            <a:lvl5pPr marL="990575" indent="-259074">
              <a:buFont typeface="arial"/>
              <a:buChar char="⁃"/>
              <a:defRPr/>
            </a:lvl5pPr>
          </a:lstStyle>
          <a:p>
            <a:pPr lvl="0"/>
            <a:r>
              <a:rPr lang="en-US"/>
              <a:t>Lorem ipsum dolor sit </a:t>
            </a:r>
            <a:r>
              <a:rPr lang="en-US" err="1"/>
              <a:t>amet</a:t>
            </a:r>
            <a:r>
              <a:rPr lang="en-US"/>
              <a:t>, </a:t>
            </a:r>
            <a:r>
              <a:rPr lang="en-US" err="1"/>
              <a:t>consecteturadipiscingelit</a:t>
            </a:r>
            <a:r>
              <a:rPr lang="en-US"/>
              <a:t>, sed do </a:t>
            </a:r>
            <a:r>
              <a:rPr lang="en-US" err="1"/>
              <a:t>eiusmodtemporincididuntutlabore</a:t>
            </a:r>
            <a:r>
              <a:rPr lang="en-US"/>
              <a:t> et dolore magna </a:t>
            </a:r>
            <a:r>
              <a:rPr lang="en-US" err="1"/>
              <a:t>aliqua</a:t>
            </a:r>
            <a:r>
              <a:rPr lang="en-US"/>
              <a:t>.</a:t>
            </a:r>
          </a:p>
          <a:p>
            <a:pPr lvl="1"/>
            <a:r>
              <a:rPr lang="en-US" err="1"/>
              <a:t>Eleifendquamadipiscing</a:t>
            </a:r>
            <a:r>
              <a:rPr lang="en-US"/>
              <a:t> vitae </a:t>
            </a:r>
            <a:r>
              <a:rPr lang="en-US" err="1"/>
              <a:t>proinsagittisnislrhoncusmattis</a:t>
            </a:r>
            <a:r>
              <a:rPr lang="en-US"/>
              <a:t>. </a:t>
            </a:r>
          </a:p>
          <a:p>
            <a:pPr lvl="1"/>
            <a:r>
              <a:rPr lang="en-US"/>
              <a:t>Ipsum dolor sit </a:t>
            </a:r>
            <a:r>
              <a:rPr lang="en-US" err="1"/>
              <a:t>ametconsecteturadipiscingelitduistristique</a:t>
            </a:r>
            <a:r>
              <a:rPr lang="en-US"/>
              <a:t>.</a:t>
            </a:r>
          </a:p>
          <a:p>
            <a:pPr lvl="2"/>
            <a:r>
              <a:rPr lang="en-US" err="1"/>
              <a:t>Jggjhgjhgjhgjhgjhg</a:t>
            </a:r>
            <a:endParaRPr lang="en-US"/>
          </a:p>
          <a:p>
            <a:pPr lvl="3"/>
            <a:r>
              <a:rPr lang="en-US"/>
              <a:t>test</a:t>
            </a:r>
          </a:p>
        </p:txBody>
      </p:sp>
      <p:sp>
        <p:nvSpPr>
          <p:cNvPr id="13" name="Subtitle">
            <a:extLst>
              <a:ext uri="{FF2B5EF4-FFF2-40B4-BE49-F238E27FC236}">
                <a16:creationId xmlns:a16="http://schemas.microsoft.com/office/drawing/2014/main" id="{5101D247-5DD8-B744-BFA9-F9430797882A}"/>
              </a:ext>
            </a:extLst>
          </p:cNvPr>
          <p:cNvSpPr>
            <a:spLocks noGrp="1"/>
          </p:cNvSpPr>
          <p:nvPr>
            <p:ph type="subTitle" sz="quarter" idx="17" hasCustomPrompt="1"/>
          </p:nvPr>
        </p:nvSpPr>
        <p:spPr>
          <a:xfrm>
            <a:off x="609600" y="1421000"/>
            <a:ext cx="10972800" cy="585600"/>
          </a:xfrm>
        </p:spPr>
        <p:txBody>
          <a:bodyPr/>
          <a:lstStyle>
            <a:lvl1pPr>
              <a:defRPr b="0" i="0" baseline="0">
                <a:solidFill>
                  <a:schemeClr val="tx2"/>
                </a:solidFill>
                <a:latin typeface="Montserrat" pitchFamily="2" charset="77"/>
              </a:defRPr>
            </a:lvl1pPr>
            <a:lvl2pPr>
              <a:defRPr baseline="0"/>
            </a:lvl2pPr>
            <a:lvl3pPr>
              <a:defRPr baseline="0"/>
            </a:lvl3pPr>
            <a:lvl4pPr>
              <a:defRPr baseline="0"/>
            </a:lvl4pPr>
            <a:lvl5pPr>
              <a:defRPr baseline="0"/>
            </a:lvl5pPr>
          </a:lstStyle>
          <a:p>
            <a:pPr lvl="0"/>
            <a:r>
              <a:rPr lang="en-US" err="1"/>
              <a:t>Subheader</a:t>
            </a:r>
            <a:r>
              <a:rPr lang="en-US"/>
              <a:t> Text</a:t>
            </a:r>
          </a:p>
        </p:txBody>
      </p:sp>
      <p:sp>
        <p:nvSpPr>
          <p:cNvPr id="17" name="Slide Number Placeholder 16">
            <a:extLst>
              <a:ext uri="{FF2B5EF4-FFF2-40B4-BE49-F238E27FC236}">
                <a16:creationId xmlns:a16="http://schemas.microsoft.com/office/drawing/2014/main" id="{94228D28-2BE6-9A45-844F-99140253A3CA}"/>
              </a:ext>
            </a:extLst>
          </p:cNvPr>
          <p:cNvSpPr txBox="1">
            <a:spLocks/>
          </p:cNvSpPr>
          <p:nvPr userDrawn="1"/>
        </p:nvSpPr>
        <p:spPr>
          <a:xfrm>
            <a:off x="8839200" y="6477001"/>
            <a:ext cx="2743200" cy="366183"/>
          </a:xfrm>
          <a:prstGeom prst="rect">
            <a:avLst/>
          </a:prstGeom>
        </p:spPr>
        <p:txBody>
          <a:bodyPr vert="horz" lIns="0" tIns="0" rIns="0" bIns="0" rtlCol="0" anchor="ctr"/>
          <a:lstStyle>
            <a:defPPr>
              <a:defRPr lang="en-US"/>
            </a:defPPr>
            <a:lvl1pPr marL="0" algn="r" defTabSz="457200" rtl="0" eaLnBrk="1" latinLnBrk="0" hangingPunct="1">
              <a:defRPr lang="en-US" sz="550" b="0" i="0" kern="1200" smtClean="0">
                <a:solidFill>
                  <a:schemeClr val="bg2">
                    <a:lumMod val="9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33" b="0" i="0">
                <a:latin typeface="Montserrat" pitchFamily="2" charset="77"/>
              </a:rPr>
              <a:t>© 2022 Huron Consulting Group Inc. and affiliates.</a:t>
            </a:r>
          </a:p>
        </p:txBody>
      </p:sp>
      <p:sp>
        <p:nvSpPr>
          <p:cNvPr id="18" name="Title 1">
            <a:extLst>
              <a:ext uri="{FF2B5EF4-FFF2-40B4-BE49-F238E27FC236}">
                <a16:creationId xmlns:a16="http://schemas.microsoft.com/office/drawing/2014/main" id="{023E0492-5118-0842-8016-13BF83BBF841}"/>
              </a:ext>
            </a:extLst>
          </p:cNvPr>
          <p:cNvSpPr>
            <a:spLocks noGrp="1"/>
          </p:cNvSpPr>
          <p:nvPr>
            <p:ph type="title"/>
          </p:nvPr>
        </p:nvSpPr>
        <p:spPr>
          <a:xfrm>
            <a:off x="609600" y="545432"/>
            <a:ext cx="10972800" cy="875568"/>
          </a:xfrm>
        </p:spPr>
        <p:txBody>
          <a:bodyPr/>
          <a:lstStyle>
            <a:lvl1pPr>
              <a:defRPr b="0" i="0">
                <a:latin typeface="Montserrat" pitchFamily="2" charset="77"/>
              </a:defRPr>
            </a:lvl1pPr>
          </a:lstStyle>
          <a:p>
            <a:r>
              <a:rPr lang="en-US"/>
              <a:t>Click to edit Master title style</a:t>
            </a:r>
          </a:p>
        </p:txBody>
      </p:sp>
    </p:spTree>
    <p:extLst>
      <p:ext uri="{BB962C8B-B14F-4D97-AF65-F5344CB8AC3E}">
        <p14:creationId xmlns:p14="http://schemas.microsoft.com/office/powerpoint/2010/main" val="197182976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F76BE1-F8C5-4802-8DDC-CBB782B46DA0}" type="slidenum">
              <a:rPr lang="en-US" smtClean="0"/>
              <a:t>‹#›</a:t>
            </a:fld>
            <a:endParaRPr lang="en-US"/>
          </a:p>
        </p:txBody>
      </p:sp>
    </p:spTree>
    <p:extLst>
      <p:ext uri="{BB962C8B-B14F-4D97-AF65-F5344CB8AC3E}">
        <p14:creationId xmlns:p14="http://schemas.microsoft.com/office/powerpoint/2010/main" val="335075565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38433-1713-D303-F385-139AFD3309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F1AC53-6DFE-4423-6911-D9F7D7374B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9EFD79-8E18-C1CF-3049-7E73EE65CA7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17DCBA8-A1F0-AB8B-5F94-E6D0708519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B370DC-488B-0ECD-9423-B3B0DEFDFAB3}"/>
              </a:ext>
            </a:extLst>
          </p:cNvPr>
          <p:cNvSpPr>
            <a:spLocks noGrp="1"/>
          </p:cNvSpPr>
          <p:nvPr>
            <p:ph type="sldNum" sz="quarter" idx="12"/>
          </p:nvPr>
        </p:nvSpPr>
        <p:spPr/>
        <p:txBody>
          <a:bodyPr/>
          <a:lstStyle/>
          <a:p>
            <a:fld id="{D04B2E92-8754-FF47-97FE-4621751CF741}" type="slidenum">
              <a:rPr lang="en-US" smtClean="0"/>
              <a:t>‹#›</a:t>
            </a:fld>
            <a:endParaRPr lang="en-US"/>
          </a:p>
        </p:txBody>
      </p:sp>
    </p:spTree>
    <p:extLst>
      <p:ext uri="{BB962C8B-B14F-4D97-AF65-F5344CB8AC3E}">
        <p14:creationId xmlns:p14="http://schemas.microsoft.com/office/powerpoint/2010/main" val="322411335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1833"/>
            <a:ext cx="9144000" cy="2387600"/>
          </a:xfrm>
        </p:spPr>
        <p:txBody>
          <a:bodyPr anchor="b"/>
          <a:lstStyle>
            <a:lvl1pPr algn="ctr">
              <a:defRPr sz="8000"/>
            </a:lvl1pPr>
          </a:lstStyle>
          <a:p>
            <a:r>
              <a:rPr lang="en-US"/>
              <a:t>Click to edit Master title style</a:t>
            </a:r>
          </a:p>
        </p:txBody>
      </p:sp>
      <p:sp>
        <p:nvSpPr>
          <p:cNvPr id="3" name="Subtitle 2"/>
          <p:cNvSpPr>
            <a:spLocks noGrp="1"/>
          </p:cNvSpPr>
          <p:nvPr>
            <p:ph type="subTitle" idx="1"/>
          </p:nvPr>
        </p:nvSpPr>
        <p:spPr>
          <a:xfrm>
            <a:off x="1524000" y="3602568"/>
            <a:ext cx="9144000" cy="165523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0CEADC-E29A-4AC5-80B4-D71941139C89}"/>
              </a:ext>
            </a:extLst>
          </p:cNvPr>
          <p:cNvSpPr>
            <a:spLocks noGrp="1"/>
          </p:cNvSpPr>
          <p:nvPr>
            <p:ph type="sldNum" sz="quarter" idx="12"/>
          </p:nvPr>
        </p:nvSpPr>
        <p:spPr>
          <a:xfrm>
            <a:off x="9448800" y="6491817"/>
            <a:ext cx="2743200" cy="366183"/>
          </a:xfrm>
        </p:spPr>
        <p:txBody>
          <a:bodyPr/>
          <a:lstStyle>
            <a:lvl1pPr>
              <a:defRPr sz="1100">
                <a:latin typeface="Arial" panose="020B0604020202020204" pitchFamily="34" charset="0"/>
                <a:cs typeface="Arial" panose="020B0604020202020204" pitchFamily="34" charset="0"/>
              </a:defRPr>
            </a:lvl1pPr>
          </a:lstStyle>
          <a:p>
            <a:fld id="{AC8AE68C-C474-4840-B011-8DC6619626BE}" type="slidenum">
              <a:rPr lang="en-US" smtClean="0"/>
              <a:pPr/>
              <a:t>‹#›</a:t>
            </a:fld>
            <a:endParaRPr lang="en-US"/>
          </a:p>
        </p:txBody>
      </p:sp>
    </p:spTree>
    <p:extLst>
      <p:ext uri="{BB962C8B-B14F-4D97-AF65-F5344CB8AC3E}">
        <p14:creationId xmlns:p14="http://schemas.microsoft.com/office/powerpoint/2010/main" val="143145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4267"/>
            </a:lvl1pPr>
          </a:lstStyle>
          <a:p>
            <a:r>
              <a:rPr lang="en-US"/>
              <a:t>Click to edit Master title style</a:t>
            </a:r>
          </a:p>
        </p:txBody>
      </p:sp>
      <p:sp>
        <p:nvSpPr>
          <p:cNvPr id="3" name="Content Placeholder 2"/>
          <p:cNvSpPr>
            <a:spLocks noGrp="1"/>
          </p:cNvSpPr>
          <p:nvPr>
            <p:ph idx="1"/>
          </p:nvPr>
        </p:nvSpPr>
        <p:spPr>
          <a:xfrm>
            <a:off x="5183717" y="988485"/>
            <a:ext cx="6172200" cy="48725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8" name="Slide Number Placeholder 6">
            <a:extLst>
              <a:ext uri="{FF2B5EF4-FFF2-40B4-BE49-F238E27FC236}">
                <a16:creationId xmlns:a16="http://schemas.microsoft.com/office/drawing/2014/main" id="{B2D4C5CF-B6EB-420A-8050-967F859E8A2F}"/>
              </a:ext>
            </a:extLst>
          </p:cNvPr>
          <p:cNvSpPr>
            <a:spLocks noGrp="1"/>
          </p:cNvSpPr>
          <p:nvPr>
            <p:ph type="sldNum" sz="quarter" idx="12"/>
          </p:nvPr>
        </p:nvSpPr>
        <p:spPr>
          <a:xfrm>
            <a:off x="9448800" y="6491817"/>
            <a:ext cx="2743200" cy="366183"/>
          </a:xfrm>
        </p:spPr>
        <p:txBody>
          <a:bodyPr/>
          <a:lstStyle>
            <a:lvl1pPr>
              <a:defRPr sz="1100">
                <a:latin typeface="Arial" panose="020B0604020202020204" pitchFamily="34" charset="0"/>
                <a:cs typeface="Arial" panose="020B0604020202020204" pitchFamily="34" charset="0"/>
              </a:defRPr>
            </a:lvl1pPr>
          </a:lstStyle>
          <a:p>
            <a:fld id="{AC8AE68C-C474-4840-B011-8DC6619626BE}" type="slidenum">
              <a:rPr lang="en-US" smtClean="0"/>
              <a:pPr/>
              <a:t>‹#›</a:t>
            </a:fld>
            <a:endParaRPr lang="en-US"/>
          </a:p>
        </p:txBody>
      </p:sp>
    </p:spTree>
    <p:extLst>
      <p:ext uri="{BB962C8B-B14F-4D97-AF65-F5344CB8AC3E}">
        <p14:creationId xmlns:p14="http://schemas.microsoft.com/office/powerpoint/2010/main" val="119752893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3FF510-9AF9-465D-8174-142C5A81C7B4}"/>
              </a:ext>
            </a:extLst>
          </p:cNvPr>
          <p:cNvSpPr>
            <a:spLocks noGrp="1"/>
          </p:cNvSpPr>
          <p:nvPr>
            <p:ph type="sldNum" sz="quarter" idx="12"/>
          </p:nvPr>
        </p:nvSpPr>
        <p:spPr>
          <a:xfrm>
            <a:off x="9448800" y="6491817"/>
            <a:ext cx="2743200" cy="366183"/>
          </a:xfrm>
        </p:spPr>
        <p:txBody>
          <a:bodyPr/>
          <a:lstStyle>
            <a:lvl1pPr>
              <a:defRPr sz="1100">
                <a:latin typeface="Arial" panose="020B0604020202020204" pitchFamily="34" charset="0"/>
                <a:cs typeface="Arial" panose="020B0604020202020204" pitchFamily="34" charset="0"/>
              </a:defRPr>
            </a:lvl1pPr>
          </a:lstStyle>
          <a:p>
            <a:fld id="{AC8AE68C-C474-4840-B011-8DC6619626BE}" type="slidenum">
              <a:rPr lang="en-US" smtClean="0"/>
              <a:pPr/>
              <a:t>‹#›</a:t>
            </a:fld>
            <a:endParaRPr lang="en-US"/>
          </a:p>
        </p:txBody>
      </p:sp>
    </p:spTree>
    <p:extLst>
      <p:ext uri="{BB962C8B-B14F-4D97-AF65-F5344CB8AC3E}">
        <p14:creationId xmlns:p14="http://schemas.microsoft.com/office/powerpoint/2010/main" val="239785815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267"/>
            <a:ext cx="10515600" cy="2853267"/>
          </a:xfrm>
        </p:spPr>
        <p:txBody>
          <a:bodyPr anchor="b"/>
          <a:lstStyle>
            <a:lvl1pPr>
              <a:defRPr sz="8000"/>
            </a:lvl1pPr>
          </a:lstStyle>
          <a:p>
            <a:r>
              <a:rPr lang="en-US"/>
              <a:t>Click to edit Master title style</a:t>
            </a:r>
          </a:p>
        </p:txBody>
      </p:sp>
      <p:sp>
        <p:nvSpPr>
          <p:cNvPr id="3" name="Text Placeholder 2"/>
          <p:cNvSpPr>
            <a:spLocks noGrp="1"/>
          </p:cNvSpPr>
          <p:nvPr>
            <p:ph type="body" idx="1"/>
          </p:nvPr>
        </p:nvSpPr>
        <p:spPr>
          <a:xfrm>
            <a:off x="831851" y="4588934"/>
            <a:ext cx="10515600" cy="1500717"/>
          </a:xfr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58F172-7B19-41EA-AE16-8E14EC7D88A3}"/>
              </a:ext>
            </a:extLst>
          </p:cNvPr>
          <p:cNvSpPr>
            <a:spLocks noGrp="1"/>
          </p:cNvSpPr>
          <p:nvPr>
            <p:ph type="sldNum" sz="quarter" idx="12"/>
          </p:nvPr>
        </p:nvSpPr>
        <p:spPr>
          <a:xfrm>
            <a:off x="9448800" y="6491817"/>
            <a:ext cx="2743200" cy="366183"/>
          </a:xfrm>
        </p:spPr>
        <p:txBody>
          <a:bodyPr/>
          <a:lstStyle>
            <a:lvl1pPr>
              <a:defRPr sz="1100">
                <a:latin typeface="Arial" panose="020B0604020202020204" pitchFamily="34" charset="0"/>
                <a:cs typeface="Arial" panose="020B0604020202020204" pitchFamily="34" charset="0"/>
              </a:defRPr>
            </a:lvl1pPr>
          </a:lstStyle>
          <a:p>
            <a:fld id="{AC8AE68C-C474-4840-B011-8DC6619626BE}" type="slidenum">
              <a:rPr lang="en-US" smtClean="0"/>
              <a:pPr/>
              <a:t>‹#›</a:t>
            </a:fld>
            <a:endParaRPr lang="en-US"/>
          </a:p>
        </p:txBody>
      </p:sp>
    </p:spTree>
    <p:extLst>
      <p:ext uri="{BB962C8B-B14F-4D97-AF65-F5344CB8AC3E}">
        <p14:creationId xmlns:p14="http://schemas.microsoft.com/office/powerpoint/2010/main" val="17783172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6684"/>
            <a:ext cx="5156200" cy="4349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6684"/>
            <a:ext cx="5156200" cy="4349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9448800" y="6491817"/>
            <a:ext cx="2743200" cy="366183"/>
          </a:xfrm>
        </p:spPr>
        <p:txBody>
          <a:bodyPr/>
          <a:lstStyle>
            <a:lvl1pPr>
              <a:defRPr sz="1100">
                <a:latin typeface="Arial" panose="020B0604020202020204" pitchFamily="34" charset="0"/>
                <a:cs typeface="Arial" panose="020B0604020202020204" pitchFamily="34" charset="0"/>
              </a:defRPr>
            </a:lvl1pPr>
          </a:lstStyle>
          <a:p>
            <a:fld id="{AC8AE68C-C474-4840-B011-8DC6619626BE}" type="slidenum">
              <a:rPr lang="en-US" smtClean="0"/>
              <a:pPr/>
              <a:t>‹#›</a:t>
            </a:fld>
            <a:endParaRPr lang="en-US"/>
          </a:p>
        </p:txBody>
      </p:sp>
    </p:spTree>
    <p:extLst>
      <p:ext uri="{BB962C8B-B14F-4D97-AF65-F5344CB8AC3E}">
        <p14:creationId xmlns:p14="http://schemas.microsoft.com/office/powerpoint/2010/main" val="129023556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6185"/>
            <a:ext cx="10515600" cy="1325033"/>
          </a:xfrm>
        </p:spPr>
        <p:txBody>
          <a:bodyPr/>
          <a:lstStyle/>
          <a:p>
            <a:r>
              <a:rPr lang="en-US"/>
              <a:t>Click to edit Master title style</a:t>
            </a:r>
          </a:p>
        </p:txBody>
      </p:sp>
      <p:sp>
        <p:nvSpPr>
          <p:cNvPr id="3" name="Text Placeholder 2"/>
          <p:cNvSpPr>
            <a:spLocks noGrp="1"/>
          </p:cNvSpPr>
          <p:nvPr>
            <p:ph type="body" idx="1"/>
          </p:nvPr>
        </p:nvSpPr>
        <p:spPr>
          <a:xfrm>
            <a:off x="840318" y="1680634"/>
            <a:ext cx="5158316" cy="825500"/>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840318" y="2506133"/>
            <a:ext cx="5158316" cy="368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0634"/>
            <a:ext cx="5183717" cy="825500"/>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72200" y="2506133"/>
            <a:ext cx="5183717" cy="368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10" name="Slide Number Placeholder 6">
            <a:extLst>
              <a:ext uri="{FF2B5EF4-FFF2-40B4-BE49-F238E27FC236}">
                <a16:creationId xmlns:a16="http://schemas.microsoft.com/office/drawing/2014/main" id="{A8153DE5-4005-4EE1-8006-CA1516704967}"/>
              </a:ext>
            </a:extLst>
          </p:cNvPr>
          <p:cNvSpPr>
            <a:spLocks noGrp="1"/>
          </p:cNvSpPr>
          <p:nvPr>
            <p:ph type="sldNum" sz="quarter" idx="12"/>
          </p:nvPr>
        </p:nvSpPr>
        <p:spPr>
          <a:xfrm>
            <a:off x="9448800" y="6491817"/>
            <a:ext cx="2743200" cy="366183"/>
          </a:xfrm>
        </p:spPr>
        <p:txBody>
          <a:bodyPr/>
          <a:lstStyle>
            <a:lvl1pPr>
              <a:defRPr sz="1100">
                <a:latin typeface="Arial" panose="020B0604020202020204" pitchFamily="34" charset="0"/>
                <a:cs typeface="Arial" panose="020B0604020202020204" pitchFamily="34" charset="0"/>
              </a:defRPr>
            </a:lvl1pPr>
          </a:lstStyle>
          <a:p>
            <a:fld id="{AC8AE68C-C474-4840-B011-8DC6619626BE}" type="slidenum">
              <a:rPr lang="en-US" smtClean="0"/>
              <a:pPr/>
              <a:t>‹#›</a:t>
            </a:fld>
            <a:endParaRPr lang="en-US"/>
          </a:p>
        </p:txBody>
      </p:sp>
    </p:spTree>
    <p:extLst>
      <p:ext uri="{BB962C8B-B14F-4D97-AF65-F5344CB8AC3E}">
        <p14:creationId xmlns:p14="http://schemas.microsoft.com/office/powerpoint/2010/main" val="306084409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6" name="Slide Number Placeholder 6">
            <a:extLst>
              <a:ext uri="{FF2B5EF4-FFF2-40B4-BE49-F238E27FC236}">
                <a16:creationId xmlns:a16="http://schemas.microsoft.com/office/drawing/2014/main" id="{D7C9AA54-1515-4376-9BD6-0AF212CB1B20}"/>
              </a:ext>
            </a:extLst>
          </p:cNvPr>
          <p:cNvSpPr>
            <a:spLocks noGrp="1"/>
          </p:cNvSpPr>
          <p:nvPr>
            <p:ph type="sldNum" sz="quarter" idx="12"/>
          </p:nvPr>
        </p:nvSpPr>
        <p:spPr>
          <a:xfrm>
            <a:off x="9448800" y="6491817"/>
            <a:ext cx="2743200" cy="366183"/>
          </a:xfrm>
        </p:spPr>
        <p:txBody>
          <a:bodyPr/>
          <a:lstStyle>
            <a:lvl1pPr>
              <a:defRPr sz="1100">
                <a:latin typeface="Arial" panose="020B0604020202020204" pitchFamily="34" charset="0"/>
                <a:cs typeface="Arial" panose="020B0604020202020204" pitchFamily="34" charset="0"/>
              </a:defRPr>
            </a:lvl1pPr>
          </a:lstStyle>
          <a:p>
            <a:fld id="{AC8AE68C-C474-4840-B011-8DC6619626BE}" type="slidenum">
              <a:rPr lang="en-US" smtClean="0"/>
              <a:pPr/>
              <a:t>‹#›</a:t>
            </a:fld>
            <a:endParaRPr lang="en-US"/>
          </a:p>
        </p:txBody>
      </p:sp>
    </p:spTree>
    <p:extLst>
      <p:ext uri="{BB962C8B-B14F-4D97-AF65-F5344CB8AC3E}">
        <p14:creationId xmlns:p14="http://schemas.microsoft.com/office/powerpoint/2010/main" val="120892000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5" name="Slide Number Placeholder 6">
            <a:extLst>
              <a:ext uri="{FF2B5EF4-FFF2-40B4-BE49-F238E27FC236}">
                <a16:creationId xmlns:a16="http://schemas.microsoft.com/office/drawing/2014/main" id="{E3C27DAB-156F-494E-AD11-F64FE3BC220A}"/>
              </a:ext>
            </a:extLst>
          </p:cNvPr>
          <p:cNvSpPr>
            <a:spLocks noGrp="1"/>
          </p:cNvSpPr>
          <p:nvPr>
            <p:ph type="sldNum" sz="quarter" idx="12"/>
          </p:nvPr>
        </p:nvSpPr>
        <p:spPr>
          <a:xfrm>
            <a:off x="9448800" y="6491817"/>
            <a:ext cx="2743200" cy="366183"/>
          </a:xfrm>
        </p:spPr>
        <p:txBody>
          <a:bodyPr/>
          <a:lstStyle>
            <a:lvl1pPr>
              <a:defRPr sz="1100">
                <a:latin typeface="Arial" panose="020B0604020202020204" pitchFamily="34" charset="0"/>
                <a:cs typeface="Arial" panose="020B0604020202020204" pitchFamily="34" charset="0"/>
              </a:defRPr>
            </a:lvl1pPr>
          </a:lstStyle>
          <a:p>
            <a:fld id="{AC8AE68C-C474-4840-B011-8DC6619626BE}" type="slidenum">
              <a:rPr lang="en-US" smtClean="0"/>
              <a:pPr/>
              <a:t>‹#›</a:t>
            </a:fld>
            <a:endParaRPr lang="en-US"/>
          </a:p>
        </p:txBody>
      </p:sp>
    </p:spTree>
    <p:extLst>
      <p:ext uri="{BB962C8B-B14F-4D97-AF65-F5344CB8AC3E}">
        <p14:creationId xmlns:p14="http://schemas.microsoft.com/office/powerpoint/2010/main" val="286546749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4267"/>
            </a:lvl1pPr>
          </a:lstStyle>
          <a:p>
            <a:r>
              <a:rPr lang="en-US"/>
              <a:t>Click to edit Master title style</a:t>
            </a:r>
          </a:p>
        </p:txBody>
      </p:sp>
      <p:sp>
        <p:nvSpPr>
          <p:cNvPr id="3" name="Content Placeholder 2"/>
          <p:cNvSpPr>
            <a:spLocks noGrp="1"/>
          </p:cNvSpPr>
          <p:nvPr>
            <p:ph idx="1"/>
          </p:nvPr>
        </p:nvSpPr>
        <p:spPr>
          <a:xfrm>
            <a:off x="5183717" y="988485"/>
            <a:ext cx="6172200" cy="48725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8" name="Slide Number Placeholder 6">
            <a:extLst>
              <a:ext uri="{FF2B5EF4-FFF2-40B4-BE49-F238E27FC236}">
                <a16:creationId xmlns:a16="http://schemas.microsoft.com/office/drawing/2014/main" id="{B2D4C5CF-B6EB-420A-8050-967F859E8A2F}"/>
              </a:ext>
            </a:extLst>
          </p:cNvPr>
          <p:cNvSpPr>
            <a:spLocks noGrp="1"/>
          </p:cNvSpPr>
          <p:nvPr>
            <p:ph type="sldNum" sz="quarter" idx="12"/>
          </p:nvPr>
        </p:nvSpPr>
        <p:spPr>
          <a:xfrm>
            <a:off x="9448800" y="6491817"/>
            <a:ext cx="2743200" cy="366183"/>
          </a:xfrm>
        </p:spPr>
        <p:txBody>
          <a:bodyPr/>
          <a:lstStyle>
            <a:lvl1pPr>
              <a:defRPr sz="1100">
                <a:latin typeface="Arial" panose="020B0604020202020204" pitchFamily="34" charset="0"/>
                <a:cs typeface="Arial" panose="020B0604020202020204" pitchFamily="34" charset="0"/>
              </a:defRPr>
            </a:lvl1pPr>
          </a:lstStyle>
          <a:p>
            <a:fld id="{AC8AE68C-C474-4840-B011-8DC6619626BE}" type="slidenum">
              <a:rPr lang="en-US" smtClean="0"/>
              <a:pPr/>
              <a:t>‹#›</a:t>
            </a:fld>
            <a:endParaRPr lang="en-US"/>
          </a:p>
        </p:txBody>
      </p:sp>
    </p:spTree>
    <p:extLst>
      <p:ext uri="{BB962C8B-B14F-4D97-AF65-F5344CB8AC3E}">
        <p14:creationId xmlns:p14="http://schemas.microsoft.com/office/powerpoint/2010/main" val="320347099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4267"/>
            </a:lvl1pPr>
          </a:lstStyle>
          <a:p>
            <a:r>
              <a:rPr lang="en-US"/>
              <a:t>Click to edit Master title style</a:t>
            </a:r>
          </a:p>
        </p:txBody>
      </p:sp>
      <p:sp>
        <p:nvSpPr>
          <p:cNvPr id="3" name="Picture Placeholder 2"/>
          <p:cNvSpPr>
            <a:spLocks noGrp="1"/>
          </p:cNvSpPr>
          <p:nvPr>
            <p:ph type="pic" idx="1"/>
          </p:nvPr>
        </p:nvSpPr>
        <p:spPr>
          <a:xfrm>
            <a:off x="5183717" y="988485"/>
            <a:ext cx="6172200" cy="487256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840318" y="2057400"/>
            <a:ext cx="3932767" cy="381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8" name="Slide Number Placeholder 6">
            <a:extLst>
              <a:ext uri="{FF2B5EF4-FFF2-40B4-BE49-F238E27FC236}">
                <a16:creationId xmlns:a16="http://schemas.microsoft.com/office/drawing/2014/main" id="{B06C8ACA-28DF-45CA-80E6-8F89BBE10725}"/>
              </a:ext>
            </a:extLst>
          </p:cNvPr>
          <p:cNvSpPr>
            <a:spLocks noGrp="1"/>
          </p:cNvSpPr>
          <p:nvPr>
            <p:ph type="sldNum" sz="quarter" idx="12"/>
          </p:nvPr>
        </p:nvSpPr>
        <p:spPr>
          <a:xfrm>
            <a:off x="9448800" y="6491817"/>
            <a:ext cx="2743200" cy="366183"/>
          </a:xfrm>
        </p:spPr>
        <p:txBody>
          <a:bodyPr/>
          <a:lstStyle>
            <a:lvl1pPr>
              <a:defRPr sz="1100">
                <a:latin typeface="Arial" panose="020B0604020202020204" pitchFamily="34" charset="0"/>
                <a:cs typeface="Arial" panose="020B0604020202020204" pitchFamily="34" charset="0"/>
              </a:defRPr>
            </a:lvl1pPr>
          </a:lstStyle>
          <a:p>
            <a:fld id="{AC8AE68C-C474-4840-B011-8DC6619626BE}" type="slidenum">
              <a:rPr lang="en-US" smtClean="0"/>
              <a:pPr/>
              <a:t>‹#›</a:t>
            </a:fld>
            <a:endParaRPr lang="en-US"/>
          </a:p>
        </p:txBody>
      </p:sp>
    </p:spTree>
    <p:extLst>
      <p:ext uri="{BB962C8B-B14F-4D97-AF65-F5344CB8AC3E}">
        <p14:creationId xmlns:p14="http://schemas.microsoft.com/office/powerpoint/2010/main" val="385972127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CF1FD1-2423-4551-BDE3-B66AD7565D5B}"/>
              </a:ext>
            </a:extLst>
          </p:cNvPr>
          <p:cNvSpPr>
            <a:spLocks noGrp="1"/>
          </p:cNvSpPr>
          <p:nvPr>
            <p:ph type="sldNum" sz="quarter" idx="12"/>
          </p:nvPr>
        </p:nvSpPr>
        <p:spPr>
          <a:xfrm>
            <a:off x="9448800" y="6491817"/>
            <a:ext cx="2743200" cy="366183"/>
          </a:xfrm>
        </p:spPr>
        <p:txBody>
          <a:bodyPr/>
          <a:lstStyle>
            <a:lvl1pPr>
              <a:defRPr sz="1100">
                <a:latin typeface="Arial" panose="020B0604020202020204" pitchFamily="34" charset="0"/>
                <a:cs typeface="Arial" panose="020B0604020202020204" pitchFamily="34" charset="0"/>
              </a:defRPr>
            </a:lvl1pPr>
          </a:lstStyle>
          <a:p>
            <a:fld id="{AC8AE68C-C474-4840-B011-8DC6619626BE}" type="slidenum">
              <a:rPr lang="en-US" smtClean="0"/>
              <a:pPr/>
              <a:t>‹#›</a:t>
            </a:fld>
            <a:endParaRPr lang="en-US"/>
          </a:p>
        </p:txBody>
      </p:sp>
    </p:spTree>
    <p:extLst>
      <p:ext uri="{BB962C8B-B14F-4D97-AF65-F5344CB8AC3E}">
        <p14:creationId xmlns:p14="http://schemas.microsoft.com/office/powerpoint/2010/main" val="1498160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6185"/>
            <a:ext cx="2628900" cy="581024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6185"/>
            <a:ext cx="7683500" cy="581024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6C234A-AE9C-41E2-B7D1-80873B0D98D5}"/>
              </a:ext>
            </a:extLst>
          </p:cNvPr>
          <p:cNvSpPr>
            <a:spLocks noGrp="1"/>
          </p:cNvSpPr>
          <p:nvPr>
            <p:ph type="sldNum" sz="quarter" idx="12"/>
          </p:nvPr>
        </p:nvSpPr>
        <p:spPr>
          <a:xfrm>
            <a:off x="9448800" y="6491817"/>
            <a:ext cx="2743200" cy="366183"/>
          </a:xfrm>
        </p:spPr>
        <p:txBody>
          <a:bodyPr/>
          <a:lstStyle>
            <a:lvl1pPr>
              <a:defRPr sz="1100">
                <a:latin typeface="Arial" panose="020B0604020202020204" pitchFamily="34" charset="0"/>
                <a:cs typeface="Arial" panose="020B0604020202020204" pitchFamily="34" charset="0"/>
              </a:defRPr>
            </a:lvl1pPr>
          </a:lstStyle>
          <a:p>
            <a:fld id="{AC8AE68C-C474-4840-B011-8DC6619626BE}" type="slidenum">
              <a:rPr lang="en-US" smtClean="0"/>
              <a:pPr/>
              <a:t>‹#›</a:t>
            </a:fld>
            <a:endParaRPr lang="en-US"/>
          </a:p>
        </p:txBody>
      </p:sp>
    </p:spTree>
    <p:extLst>
      <p:ext uri="{BB962C8B-B14F-4D97-AF65-F5344CB8AC3E}">
        <p14:creationId xmlns:p14="http://schemas.microsoft.com/office/powerpoint/2010/main" val="2200304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4267"/>
            </a:lvl1pPr>
          </a:lstStyle>
          <a:p>
            <a:r>
              <a:rPr lang="en-US"/>
              <a:t>Click to edit Master title style</a:t>
            </a:r>
          </a:p>
        </p:txBody>
      </p:sp>
      <p:sp>
        <p:nvSpPr>
          <p:cNvPr id="3" name="Picture Placeholder 2"/>
          <p:cNvSpPr>
            <a:spLocks noGrp="1"/>
          </p:cNvSpPr>
          <p:nvPr>
            <p:ph type="pic" idx="1"/>
          </p:nvPr>
        </p:nvSpPr>
        <p:spPr>
          <a:xfrm>
            <a:off x="5183717" y="988485"/>
            <a:ext cx="6172200" cy="487256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840318" y="2057400"/>
            <a:ext cx="3932767" cy="381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8" name="Slide Number Placeholder 6">
            <a:extLst>
              <a:ext uri="{FF2B5EF4-FFF2-40B4-BE49-F238E27FC236}">
                <a16:creationId xmlns:a16="http://schemas.microsoft.com/office/drawing/2014/main" id="{B06C8ACA-28DF-45CA-80E6-8F89BBE10725}"/>
              </a:ext>
            </a:extLst>
          </p:cNvPr>
          <p:cNvSpPr>
            <a:spLocks noGrp="1"/>
          </p:cNvSpPr>
          <p:nvPr>
            <p:ph type="sldNum" sz="quarter" idx="12"/>
          </p:nvPr>
        </p:nvSpPr>
        <p:spPr>
          <a:xfrm>
            <a:off x="9448800" y="6491817"/>
            <a:ext cx="2743200" cy="366183"/>
          </a:xfrm>
        </p:spPr>
        <p:txBody>
          <a:bodyPr/>
          <a:lstStyle>
            <a:lvl1pPr>
              <a:defRPr sz="1100">
                <a:latin typeface="Arial" panose="020B0604020202020204" pitchFamily="34" charset="0"/>
                <a:cs typeface="Arial" panose="020B0604020202020204" pitchFamily="34" charset="0"/>
              </a:defRPr>
            </a:lvl1pPr>
          </a:lstStyle>
          <a:p>
            <a:fld id="{AC8AE68C-C474-4840-B011-8DC6619626BE}" type="slidenum">
              <a:rPr lang="en-US" smtClean="0"/>
              <a:pPr/>
              <a:t>‹#›</a:t>
            </a:fld>
            <a:endParaRPr lang="en-US"/>
          </a:p>
        </p:txBody>
      </p:sp>
    </p:spTree>
    <p:extLst>
      <p:ext uri="{BB962C8B-B14F-4D97-AF65-F5344CB8AC3E}">
        <p14:creationId xmlns:p14="http://schemas.microsoft.com/office/powerpoint/2010/main" val="324307429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1833"/>
            <a:ext cx="9144000" cy="2387600"/>
          </a:xfrm>
        </p:spPr>
        <p:txBody>
          <a:bodyPr anchor="b"/>
          <a:lstStyle>
            <a:lvl1pPr algn="ctr">
              <a:defRPr sz="8000"/>
            </a:lvl1pPr>
          </a:lstStyle>
          <a:p>
            <a:r>
              <a:rPr lang="en-US"/>
              <a:t>Click to edit Master title style</a:t>
            </a:r>
          </a:p>
        </p:txBody>
      </p:sp>
      <p:sp>
        <p:nvSpPr>
          <p:cNvPr id="3" name="Subtitle 2"/>
          <p:cNvSpPr>
            <a:spLocks noGrp="1"/>
          </p:cNvSpPr>
          <p:nvPr>
            <p:ph type="subTitle" idx="1"/>
          </p:nvPr>
        </p:nvSpPr>
        <p:spPr>
          <a:xfrm>
            <a:off x="1524000" y="3602568"/>
            <a:ext cx="9144000" cy="165523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p:cNvSpPr>
            <a:spLocks noGrp="1"/>
          </p:cNvSpPr>
          <p:nvPr>
            <p:ph type="dt" sz="half" idx="10"/>
          </p:nvPr>
        </p:nvSpPr>
        <p:spPr/>
        <p:txBody>
          <a:bodyPr/>
          <a:lstStyle/>
          <a:p>
            <a:fld id="{3D7CB3D9-5787-4A76-B897-00B0617A98DD}" type="datetime1">
              <a:rPr lang="en-US" smtClean="0"/>
              <a:t>3/11/25</a:t>
            </a:fld>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0CEADC-E29A-4AC5-80B4-D71941139C89}"/>
              </a:ext>
            </a:extLst>
          </p:cNvPr>
          <p:cNvSpPr>
            <a:spLocks noGrp="1"/>
          </p:cNvSpPr>
          <p:nvPr>
            <p:ph type="sldNum" sz="quarter" idx="12"/>
          </p:nvPr>
        </p:nvSpPr>
        <p:spPr>
          <a:xfrm>
            <a:off x="9448800" y="6491817"/>
            <a:ext cx="2743200" cy="366183"/>
          </a:xfrm>
        </p:spPr>
        <p:txBody>
          <a:bodyPr/>
          <a:lstStyle>
            <a:lvl1pPr>
              <a:defRPr sz="1100">
                <a:latin typeface="Arial" panose="020B0604020202020204" pitchFamily="34" charset="0"/>
                <a:cs typeface="Arial" panose="020B0604020202020204" pitchFamily="34" charset="0"/>
              </a:defRPr>
            </a:lvl1pPr>
          </a:lstStyle>
          <a:p>
            <a:fld id="{AC8AE68C-C474-4840-B011-8DC6619626BE}" type="slidenum">
              <a:rPr lang="en-US" smtClean="0"/>
              <a:pPr/>
              <a:t>‹#›</a:t>
            </a:fld>
            <a:endParaRPr lang="en-US"/>
          </a:p>
        </p:txBody>
      </p:sp>
    </p:spTree>
    <p:extLst>
      <p:ext uri="{BB962C8B-B14F-4D97-AF65-F5344CB8AC3E}">
        <p14:creationId xmlns:p14="http://schemas.microsoft.com/office/powerpoint/2010/main" val="213093896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1C1290-A43A-4272-852B-0150960560AC}" type="datetime1">
              <a:rPr lang="en-US" smtClean="0"/>
              <a:t>3/11/25</a:t>
            </a:fld>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3FF510-9AF9-465D-8174-142C5A81C7B4}"/>
              </a:ext>
            </a:extLst>
          </p:cNvPr>
          <p:cNvSpPr>
            <a:spLocks noGrp="1"/>
          </p:cNvSpPr>
          <p:nvPr>
            <p:ph type="sldNum" sz="quarter" idx="12"/>
          </p:nvPr>
        </p:nvSpPr>
        <p:spPr>
          <a:xfrm>
            <a:off x="9448800" y="6491817"/>
            <a:ext cx="2743200" cy="366183"/>
          </a:xfrm>
        </p:spPr>
        <p:txBody>
          <a:bodyPr/>
          <a:lstStyle>
            <a:lvl1pPr>
              <a:defRPr sz="1100">
                <a:latin typeface="Arial" panose="020B0604020202020204" pitchFamily="34" charset="0"/>
                <a:cs typeface="Arial" panose="020B0604020202020204" pitchFamily="34" charset="0"/>
              </a:defRPr>
            </a:lvl1pPr>
          </a:lstStyle>
          <a:p>
            <a:fld id="{AC8AE68C-C474-4840-B011-8DC6619626BE}" type="slidenum">
              <a:rPr lang="en-US" smtClean="0"/>
              <a:pPr/>
              <a:t>‹#›</a:t>
            </a:fld>
            <a:endParaRPr lang="en-US"/>
          </a:p>
        </p:txBody>
      </p:sp>
    </p:spTree>
    <p:extLst>
      <p:ext uri="{BB962C8B-B14F-4D97-AF65-F5344CB8AC3E}">
        <p14:creationId xmlns:p14="http://schemas.microsoft.com/office/powerpoint/2010/main" val="248472110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267"/>
            <a:ext cx="10515600" cy="2853267"/>
          </a:xfrm>
        </p:spPr>
        <p:txBody>
          <a:bodyPr anchor="b"/>
          <a:lstStyle>
            <a:lvl1pPr>
              <a:defRPr sz="8000"/>
            </a:lvl1pPr>
          </a:lstStyle>
          <a:p>
            <a:r>
              <a:rPr lang="en-US"/>
              <a:t>Click to edit Master title style</a:t>
            </a:r>
          </a:p>
        </p:txBody>
      </p:sp>
      <p:sp>
        <p:nvSpPr>
          <p:cNvPr id="3" name="Text Placeholder 2"/>
          <p:cNvSpPr>
            <a:spLocks noGrp="1"/>
          </p:cNvSpPr>
          <p:nvPr>
            <p:ph type="body" idx="1"/>
          </p:nvPr>
        </p:nvSpPr>
        <p:spPr>
          <a:xfrm>
            <a:off x="831851" y="4588934"/>
            <a:ext cx="10515600" cy="1500717"/>
          </a:xfr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4A2431-143C-4168-A334-7103BEDE629A}" type="datetime1">
              <a:rPr lang="en-US" smtClean="0"/>
              <a:t>3/11/25</a:t>
            </a:fld>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58F172-7B19-41EA-AE16-8E14EC7D88A3}"/>
              </a:ext>
            </a:extLst>
          </p:cNvPr>
          <p:cNvSpPr>
            <a:spLocks noGrp="1"/>
          </p:cNvSpPr>
          <p:nvPr>
            <p:ph type="sldNum" sz="quarter" idx="12"/>
          </p:nvPr>
        </p:nvSpPr>
        <p:spPr>
          <a:xfrm>
            <a:off x="9448800" y="6491817"/>
            <a:ext cx="2743200" cy="366183"/>
          </a:xfrm>
        </p:spPr>
        <p:txBody>
          <a:bodyPr/>
          <a:lstStyle>
            <a:lvl1pPr>
              <a:defRPr sz="1100">
                <a:latin typeface="Arial" panose="020B0604020202020204" pitchFamily="34" charset="0"/>
                <a:cs typeface="Arial" panose="020B0604020202020204" pitchFamily="34" charset="0"/>
              </a:defRPr>
            </a:lvl1pPr>
          </a:lstStyle>
          <a:p>
            <a:fld id="{AC8AE68C-C474-4840-B011-8DC6619626BE}" type="slidenum">
              <a:rPr lang="en-US" smtClean="0"/>
              <a:pPr/>
              <a:t>‹#›</a:t>
            </a:fld>
            <a:endParaRPr lang="en-US"/>
          </a:p>
        </p:txBody>
      </p:sp>
    </p:spTree>
    <p:extLst>
      <p:ext uri="{BB962C8B-B14F-4D97-AF65-F5344CB8AC3E}">
        <p14:creationId xmlns:p14="http://schemas.microsoft.com/office/powerpoint/2010/main" val="86091365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6684"/>
            <a:ext cx="5156200" cy="4349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6684"/>
            <a:ext cx="5156200" cy="4349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D7D1465-229D-4137-B7A5-BEE735CBD01C}" type="datetime1">
              <a:rPr lang="en-US" smtClean="0"/>
              <a:t>3/11/25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9448800" y="6491817"/>
            <a:ext cx="2743200" cy="366183"/>
          </a:xfrm>
        </p:spPr>
        <p:txBody>
          <a:bodyPr/>
          <a:lstStyle>
            <a:lvl1pPr>
              <a:defRPr sz="1100">
                <a:latin typeface="Arial" panose="020B0604020202020204" pitchFamily="34" charset="0"/>
                <a:cs typeface="Arial" panose="020B0604020202020204" pitchFamily="34" charset="0"/>
              </a:defRPr>
            </a:lvl1pPr>
          </a:lstStyle>
          <a:p>
            <a:fld id="{AC8AE68C-C474-4840-B011-8DC6619626BE}" type="slidenum">
              <a:rPr lang="en-US" smtClean="0"/>
              <a:pPr/>
              <a:t>‹#›</a:t>
            </a:fld>
            <a:endParaRPr lang="en-US"/>
          </a:p>
        </p:txBody>
      </p:sp>
    </p:spTree>
    <p:extLst>
      <p:ext uri="{BB962C8B-B14F-4D97-AF65-F5344CB8AC3E}">
        <p14:creationId xmlns:p14="http://schemas.microsoft.com/office/powerpoint/2010/main" val="273393579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6185"/>
            <a:ext cx="10515600" cy="1325033"/>
          </a:xfrm>
        </p:spPr>
        <p:txBody>
          <a:bodyPr/>
          <a:lstStyle/>
          <a:p>
            <a:r>
              <a:rPr lang="en-US"/>
              <a:t>Click to edit Master title style</a:t>
            </a:r>
          </a:p>
        </p:txBody>
      </p:sp>
      <p:sp>
        <p:nvSpPr>
          <p:cNvPr id="3" name="Text Placeholder 2"/>
          <p:cNvSpPr>
            <a:spLocks noGrp="1"/>
          </p:cNvSpPr>
          <p:nvPr>
            <p:ph type="body" idx="1"/>
          </p:nvPr>
        </p:nvSpPr>
        <p:spPr>
          <a:xfrm>
            <a:off x="840318" y="1680634"/>
            <a:ext cx="5158316" cy="825500"/>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840318" y="2506133"/>
            <a:ext cx="5158316" cy="368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0634"/>
            <a:ext cx="5183717" cy="825500"/>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72200" y="2506133"/>
            <a:ext cx="5183717" cy="368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451073D-BF87-4F90-BCA6-FEA666B2863D}" type="datetime1">
              <a:rPr lang="en-US" smtClean="0"/>
              <a:t>3/11/25</a:t>
            </a:fld>
            <a:endParaRPr lang="en-US"/>
          </a:p>
        </p:txBody>
      </p:sp>
      <p:sp>
        <p:nvSpPr>
          <p:cNvPr id="8" name="Footer Placeholder 7"/>
          <p:cNvSpPr>
            <a:spLocks noGrp="1"/>
          </p:cNvSpPr>
          <p:nvPr>
            <p:ph type="ftr" sz="quarter" idx="11"/>
          </p:nvPr>
        </p:nvSpPr>
        <p:spPr/>
        <p:txBody>
          <a:bodyPr/>
          <a:lstStyle/>
          <a:p>
            <a:endParaRPr lang="en-US"/>
          </a:p>
        </p:txBody>
      </p:sp>
      <p:sp>
        <p:nvSpPr>
          <p:cNvPr id="10" name="Slide Number Placeholder 6">
            <a:extLst>
              <a:ext uri="{FF2B5EF4-FFF2-40B4-BE49-F238E27FC236}">
                <a16:creationId xmlns:a16="http://schemas.microsoft.com/office/drawing/2014/main" id="{A8153DE5-4005-4EE1-8006-CA1516704967}"/>
              </a:ext>
            </a:extLst>
          </p:cNvPr>
          <p:cNvSpPr>
            <a:spLocks noGrp="1"/>
          </p:cNvSpPr>
          <p:nvPr>
            <p:ph type="sldNum" sz="quarter" idx="12"/>
          </p:nvPr>
        </p:nvSpPr>
        <p:spPr>
          <a:xfrm>
            <a:off x="9448800" y="6491817"/>
            <a:ext cx="2743200" cy="366183"/>
          </a:xfrm>
        </p:spPr>
        <p:txBody>
          <a:bodyPr/>
          <a:lstStyle>
            <a:lvl1pPr>
              <a:defRPr sz="1100">
                <a:latin typeface="Arial" panose="020B0604020202020204" pitchFamily="34" charset="0"/>
                <a:cs typeface="Arial" panose="020B0604020202020204" pitchFamily="34" charset="0"/>
              </a:defRPr>
            </a:lvl1pPr>
          </a:lstStyle>
          <a:p>
            <a:fld id="{AC8AE68C-C474-4840-B011-8DC6619626BE}" type="slidenum">
              <a:rPr lang="en-US" smtClean="0"/>
              <a:pPr/>
              <a:t>‹#›</a:t>
            </a:fld>
            <a:endParaRPr lang="en-US"/>
          </a:p>
        </p:txBody>
      </p:sp>
    </p:spTree>
    <p:extLst>
      <p:ext uri="{BB962C8B-B14F-4D97-AF65-F5344CB8AC3E}">
        <p14:creationId xmlns:p14="http://schemas.microsoft.com/office/powerpoint/2010/main" val="80605301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E348B9-C6AC-44E8-8E7C-3A96C8D0C23C}" type="datetime1">
              <a:rPr lang="en-US" smtClean="0"/>
              <a:t>3/11/25</a:t>
            </a:fld>
            <a:endParaRPr lang="en-US"/>
          </a:p>
        </p:txBody>
      </p:sp>
      <p:sp>
        <p:nvSpPr>
          <p:cNvPr id="4" name="Footer Placeholder 3"/>
          <p:cNvSpPr>
            <a:spLocks noGrp="1"/>
          </p:cNvSpPr>
          <p:nvPr>
            <p:ph type="ftr" sz="quarter" idx="11"/>
          </p:nvPr>
        </p:nvSpPr>
        <p:spPr/>
        <p:txBody>
          <a:bodyPr/>
          <a:lstStyle/>
          <a:p>
            <a:endParaRPr lang="en-US"/>
          </a:p>
        </p:txBody>
      </p:sp>
      <p:sp>
        <p:nvSpPr>
          <p:cNvPr id="6" name="Slide Number Placeholder 6">
            <a:extLst>
              <a:ext uri="{FF2B5EF4-FFF2-40B4-BE49-F238E27FC236}">
                <a16:creationId xmlns:a16="http://schemas.microsoft.com/office/drawing/2014/main" id="{D7C9AA54-1515-4376-9BD6-0AF212CB1B20}"/>
              </a:ext>
            </a:extLst>
          </p:cNvPr>
          <p:cNvSpPr>
            <a:spLocks noGrp="1"/>
          </p:cNvSpPr>
          <p:nvPr>
            <p:ph type="sldNum" sz="quarter" idx="12"/>
          </p:nvPr>
        </p:nvSpPr>
        <p:spPr>
          <a:xfrm>
            <a:off x="9448800" y="6491817"/>
            <a:ext cx="2743200" cy="366183"/>
          </a:xfrm>
        </p:spPr>
        <p:txBody>
          <a:bodyPr/>
          <a:lstStyle>
            <a:lvl1pPr>
              <a:defRPr sz="1100">
                <a:latin typeface="Arial" panose="020B0604020202020204" pitchFamily="34" charset="0"/>
                <a:cs typeface="Arial" panose="020B0604020202020204" pitchFamily="34" charset="0"/>
              </a:defRPr>
            </a:lvl1pPr>
          </a:lstStyle>
          <a:p>
            <a:fld id="{AC8AE68C-C474-4840-B011-8DC6619626BE}" type="slidenum">
              <a:rPr lang="en-US" smtClean="0"/>
              <a:pPr/>
              <a:t>‹#›</a:t>
            </a:fld>
            <a:endParaRPr lang="en-US"/>
          </a:p>
        </p:txBody>
      </p:sp>
    </p:spTree>
    <p:extLst>
      <p:ext uri="{BB962C8B-B14F-4D97-AF65-F5344CB8AC3E}">
        <p14:creationId xmlns:p14="http://schemas.microsoft.com/office/powerpoint/2010/main" val="64474371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0E7153-1285-4EE1-B54C-182D14E12D25}" type="datetime1">
              <a:rPr lang="en-US" smtClean="0"/>
              <a:t>3/11/25</a:t>
            </a:fld>
            <a:endParaRPr lang="en-US"/>
          </a:p>
        </p:txBody>
      </p:sp>
      <p:sp>
        <p:nvSpPr>
          <p:cNvPr id="3" name="Footer Placeholder 2"/>
          <p:cNvSpPr>
            <a:spLocks noGrp="1"/>
          </p:cNvSpPr>
          <p:nvPr>
            <p:ph type="ftr" sz="quarter" idx="11"/>
          </p:nvPr>
        </p:nvSpPr>
        <p:spPr/>
        <p:txBody>
          <a:bodyPr/>
          <a:lstStyle/>
          <a:p>
            <a:endParaRPr lang="en-US"/>
          </a:p>
        </p:txBody>
      </p:sp>
      <p:sp>
        <p:nvSpPr>
          <p:cNvPr id="5" name="Slide Number Placeholder 6">
            <a:extLst>
              <a:ext uri="{FF2B5EF4-FFF2-40B4-BE49-F238E27FC236}">
                <a16:creationId xmlns:a16="http://schemas.microsoft.com/office/drawing/2014/main" id="{E3C27DAB-156F-494E-AD11-F64FE3BC220A}"/>
              </a:ext>
            </a:extLst>
          </p:cNvPr>
          <p:cNvSpPr>
            <a:spLocks noGrp="1"/>
          </p:cNvSpPr>
          <p:nvPr>
            <p:ph type="sldNum" sz="quarter" idx="12"/>
          </p:nvPr>
        </p:nvSpPr>
        <p:spPr>
          <a:xfrm>
            <a:off x="9448800" y="6491817"/>
            <a:ext cx="2743200" cy="366183"/>
          </a:xfrm>
        </p:spPr>
        <p:txBody>
          <a:bodyPr/>
          <a:lstStyle>
            <a:lvl1pPr>
              <a:defRPr sz="1100">
                <a:latin typeface="Arial" panose="020B0604020202020204" pitchFamily="34" charset="0"/>
                <a:cs typeface="Arial" panose="020B0604020202020204" pitchFamily="34" charset="0"/>
              </a:defRPr>
            </a:lvl1pPr>
          </a:lstStyle>
          <a:p>
            <a:fld id="{AC8AE68C-C474-4840-B011-8DC6619626BE}" type="slidenum">
              <a:rPr lang="en-US" smtClean="0"/>
              <a:pPr/>
              <a:t>‹#›</a:t>
            </a:fld>
            <a:endParaRPr lang="en-US"/>
          </a:p>
        </p:txBody>
      </p:sp>
    </p:spTree>
    <p:extLst>
      <p:ext uri="{BB962C8B-B14F-4D97-AF65-F5344CB8AC3E}">
        <p14:creationId xmlns:p14="http://schemas.microsoft.com/office/powerpoint/2010/main" val="244109312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4267"/>
            </a:lvl1pPr>
          </a:lstStyle>
          <a:p>
            <a:r>
              <a:rPr lang="en-US"/>
              <a:t>Click to edit Master title style</a:t>
            </a:r>
          </a:p>
        </p:txBody>
      </p:sp>
      <p:sp>
        <p:nvSpPr>
          <p:cNvPr id="3" name="Content Placeholder 2"/>
          <p:cNvSpPr>
            <a:spLocks noGrp="1"/>
          </p:cNvSpPr>
          <p:nvPr>
            <p:ph idx="1"/>
          </p:nvPr>
        </p:nvSpPr>
        <p:spPr>
          <a:xfrm>
            <a:off x="5183717" y="988485"/>
            <a:ext cx="6172200" cy="48725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p:cNvSpPr>
            <a:spLocks noGrp="1"/>
          </p:cNvSpPr>
          <p:nvPr>
            <p:ph type="dt" sz="half" idx="10"/>
          </p:nvPr>
        </p:nvSpPr>
        <p:spPr/>
        <p:txBody>
          <a:bodyPr/>
          <a:lstStyle/>
          <a:p>
            <a:fld id="{0791FD5D-E1CE-4FC2-90E6-577FC3C473DF}" type="datetime1">
              <a:rPr lang="en-US" smtClean="0"/>
              <a:t>3/11/25</a:t>
            </a:fld>
            <a:endParaRPr lang="en-US"/>
          </a:p>
        </p:txBody>
      </p:sp>
      <p:sp>
        <p:nvSpPr>
          <p:cNvPr id="6" name="Footer Placeholder 5"/>
          <p:cNvSpPr>
            <a:spLocks noGrp="1"/>
          </p:cNvSpPr>
          <p:nvPr>
            <p:ph type="ftr" sz="quarter" idx="11"/>
          </p:nvPr>
        </p:nvSpPr>
        <p:spPr/>
        <p:txBody>
          <a:bodyPr/>
          <a:lstStyle/>
          <a:p>
            <a:endParaRPr lang="en-US"/>
          </a:p>
        </p:txBody>
      </p:sp>
      <p:sp>
        <p:nvSpPr>
          <p:cNvPr id="8" name="Slide Number Placeholder 6">
            <a:extLst>
              <a:ext uri="{FF2B5EF4-FFF2-40B4-BE49-F238E27FC236}">
                <a16:creationId xmlns:a16="http://schemas.microsoft.com/office/drawing/2014/main" id="{B2D4C5CF-B6EB-420A-8050-967F859E8A2F}"/>
              </a:ext>
            </a:extLst>
          </p:cNvPr>
          <p:cNvSpPr>
            <a:spLocks noGrp="1"/>
          </p:cNvSpPr>
          <p:nvPr>
            <p:ph type="sldNum" sz="quarter" idx="12"/>
          </p:nvPr>
        </p:nvSpPr>
        <p:spPr>
          <a:xfrm>
            <a:off x="9448800" y="6491817"/>
            <a:ext cx="2743200" cy="366183"/>
          </a:xfrm>
        </p:spPr>
        <p:txBody>
          <a:bodyPr/>
          <a:lstStyle>
            <a:lvl1pPr>
              <a:defRPr sz="1100">
                <a:latin typeface="Arial" panose="020B0604020202020204" pitchFamily="34" charset="0"/>
                <a:cs typeface="Arial" panose="020B0604020202020204" pitchFamily="34" charset="0"/>
              </a:defRPr>
            </a:lvl1pPr>
          </a:lstStyle>
          <a:p>
            <a:fld id="{AC8AE68C-C474-4840-B011-8DC6619626BE}" type="slidenum">
              <a:rPr lang="en-US" smtClean="0"/>
              <a:pPr/>
              <a:t>‹#›</a:t>
            </a:fld>
            <a:endParaRPr lang="en-US"/>
          </a:p>
        </p:txBody>
      </p:sp>
    </p:spTree>
    <p:extLst>
      <p:ext uri="{BB962C8B-B14F-4D97-AF65-F5344CB8AC3E}">
        <p14:creationId xmlns:p14="http://schemas.microsoft.com/office/powerpoint/2010/main" val="119752893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4267"/>
            </a:lvl1pPr>
          </a:lstStyle>
          <a:p>
            <a:r>
              <a:rPr lang="en-US"/>
              <a:t>Click to edit Master title style</a:t>
            </a:r>
          </a:p>
        </p:txBody>
      </p:sp>
      <p:sp>
        <p:nvSpPr>
          <p:cNvPr id="3" name="Picture Placeholder 2"/>
          <p:cNvSpPr>
            <a:spLocks noGrp="1"/>
          </p:cNvSpPr>
          <p:nvPr>
            <p:ph type="pic" idx="1"/>
          </p:nvPr>
        </p:nvSpPr>
        <p:spPr>
          <a:xfrm>
            <a:off x="5183717" y="988485"/>
            <a:ext cx="6172200" cy="487256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840318" y="2057400"/>
            <a:ext cx="3932767" cy="381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p:cNvSpPr>
            <a:spLocks noGrp="1"/>
          </p:cNvSpPr>
          <p:nvPr>
            <p:ph type="dt" sz="half" idx="10"/>
          </p:nvPr>
        </p:nvSpPr>
        <p:spPr/>
        <p:txBody>
          <a:bodyPr/>
          <a:lstStyle/>
          <a:p>
            <a:fld id="{D548E979-0B03-4EE2-B376-C9D078178925}" type="datetime1">
              <a:rPr lang="en-US" smtClean="0"/>
              <a:t>3/11/25</a:t>
            </a:fld>
            <a:endParaRPr lang="en-US"/>
          </a:p>
        </p:txBody>
      </p:sp>
      <p:sp>
        <p:nvSpPr>
          <p:cNvPr id="6" name="Footer Placeholder 5"/>
          <p:cNvSpPr>
            <a:spLocks noGrp="1"/>
          </p:cNvSpPr>
          <p:nvPr>
            <p:ph type="ftr" sz="quarter" idx="11"/>
          </p:nvPr>
        </p:nvSpPr>
        <p:spPr/>
        <p:txBody>
          <a:bodyPr/>
          <a:lstStyle/>
          <a:p>
            <a:endParaRPr lang="en-US"/>
          </a:p>
        </p:txBody>
      </p:sp>
      <p:sp>
        <p:nvSpPr>
          <p:cNvPr id="8" name="Slide Number Placeholder 6">
            <a:extLst>
              <a:ext uri="{FF2B5EF4-FFF2-40B4-BE49-F238E27FC236}">
                <a16:creationId xmlns:a16="http://schemas.microsoft.com/office/drawing/2014/main" id="{B06C8ACA-28DF-45CA-80E6-8F89BBE10725}"/>
              </a:ext>
            </a:extLst>
          </p:cNvPr>
          <p:cNvSpPr>
            <a:spLocks noGrp="1"/>
          </p:cNvSpPr>
          <p:nvPr>
            <p:ph type="sldNum" sz="quarter" idx="12"/>
          </p:nvPr>
        </p:nvSpPr>
        <p:spPr>
          <a:xfrm>
            <a:off x="9448800" y="6491817"/>
            <a:ext cx="2743200" cy="366183"/>
          </a:xfrm>
        </p:spPr>
        <p:txBody>
          <a:bodyPr/>
          <a:lstStyle>
            <a:lvl1pPr>
              <a:defRPr sz="1100">
                <a:latin typeface="Arial" panose="020B0604020202020204" pitchFamily="34" charset="0"/>
                <a:cs typeface="Arial" panose="020B0604020202020204" pitchFamily="34" charset="0"/>
              </a:defRPr>
            </a:lvl1pPr>
          </a:lstStyle>
          <a:p>
            <a:fld id="{AC8AE68C-C474-4840-B011-8DC6619626BE}" type="slidenum">
              <a:rPr lang="en-US" smtClean="0"/>
              <a:pPr/>
              <a:t>‹#›</a:t>
            </a:fld>
            <a:endParaRPr lang="en-US"/>
          </a:p>
        </p:txBody>
      </p:sp>
    </p:spTree>
    <p:extLst>
      <p:ext uri="{BB962C8B-B14F-4D97-AF65-F5344CB8AC3E}">
        <p14:creationId xmlns:p14="http://schemas.microsoft.com/office/powerpoint/2010/main" val="324307429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0EF672-8171-4AF2-A437-7CCD9200CEFE}" type="datetime1">
              <a:rPr lang="en-US" smtClean="0"/>
              <a:t>3/11/25</a:t>
            </a:fld>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CF1FD1-2423-4551-BDE3-B66AD7565D5B}"/>
              </a:ext>
            </a:extLst>
          </p:cNvPr>
          <p:cNvSpPr>
            <a:spLocks noGrp="1"/>
          </p:cNvSpPr>
          <p:nvPr>
            <p:ph type="sldNum" sz="quarter" idx="12"/>
          </p:nvPr>
        </p:nvSpPr>
        <p:spPr>
          <a:xfrm>
            <a:off x="9448800" y="6491817"/>
            <a:ext cx="2743200" cy="366183"/>
          </a:xfrm>
        </p:spPr>
        <p:txBody>
          <a:bodyPr/>
          <a:lstStyle>
            <a:lvl1pPr>
              <a:defRPr sz="1100">
                <a:latin typeface="Arial" panose="020B0604020202020204" pitchFamily="34" charset="0"/>
                <a:cs typeface="Arial" panose="020B0604020202020204" pitchFamily="34" charset="0"/>
              </a:defRPr>
            </a:lvl1pPr>
          </a:lstStyle>
          <a:p>
            <a:fld id="{AC8AE68C-C474-4840-B011-8DC6619626BE}" type="slidenum">
              <a:rPr lang="en-US" smtClean="0"/>
              <a:pPr/>
              <a:t>‹#›</a:t>
            </a:fld>
            <a:endParaRPr lang="en-US"/>
          </a:p>
        </p:txBody>
      </p:sp>
    </p:spTree>
    <p:extLst>
      <p:ext uri="{BB962C8B-B14F-4D97-AF65-F5344CB8AC3E}">
        <p14:creationId xmlns:p14="http://schemas.microsoft.com/office/powerpoint/2010/main" val="1764237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8.xml"/><Relationship Id="rId13" Type="http://schemas.openxmlformats.org/officeDocument/2006/relationships/slideLayout" Target="../slideLayouts/slideLayout143.xml"/><Relationship Id="rId3" Type="http://schemas.openxmlformats.org/officeDocument/2006/relationships/slideLayout" Target="../slideLayouts/slideLayout133.xml"/><Relationship Id="rId7" Type="http://schemas.openxmlformats.org/officeDocument/2006/relationships/slideLayout" Target="../slideLayouts/slideLayout137.xml"/><Relationship Id="rId12" Type="http://schemas.openxmlformats.org/officeDocument/2006/relationships/slideLayout" Target="../slideLayouts/slideLayout142.xml"/><Relationship Id="rId2" Type="http://schemas.openxmlformats.org/officeDocument/2006/relationships/slideLayout" Target="../slideLayouts/slideLayout132.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slideLayout" Target="../slideLayouts/slideLayout141.xml"/><Relationship Id="rId5" Type="http://schemas.openxmlformats.org/officeDocument/2006/relationships/slideLayout" Target="../slideLayouts/slideLayout135.xml"/><Relationship Id="rId15" Type="http://schemas.openxmlformats.org/officeDocument/2006/relationships/image" Target="../media/image1.jpeg"/><Relationship Id="rId10" Type="http://schemas.openxmlformats.org/officeDocument/2006/relationships/slideLayout" Target="../slideLayouts/slideLayout140.xml"/><Relationship Id="rId4" Type="http://schemas.openxmlformats.org/officeDocument/2006/relationships/slideLayout" Target="../slideLayouts/slideLayout134.xml"/><Relationship Id="rId9" Type="http://schemas.openxmlformats.org/officeDocument/2006/relationships/slideLayout" Target="../slideLayouts/slideLayout139.xml"/><Relationship Id="rId1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6" Type="http://schemas.openxmlformats.org/officeDocument/2006/relationships/image" Target="../media/image3.jpe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theme" Target="../theme/theme3.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53.xml"/><Relationship Id="rId18" Type="http://schemas.openxmlformats.org/officeDocument/2006/relationships/slideLayout" Target="../slideLayouts/slideLayout58.xml"/><Relationship Id="rId26" Type="http://schemas.openxmlformats.org/officeDocument/2006/relationships/slideLayout" Target="../slideLayouts/slideLayout66.xml"/><Relationship Id="rId39" Type="http://schemas.openxmlformats.org/officeDocument/2006/relationships/theme" Target="../theme/theme4.xml"/><Relationship Id="rId21" Type="http://schemas.openxmlformats.org/officeDocument/2006/relationships/slideLayout" Target="../slideLayouts/slideLayout61.xml"/><Relationship Id="rId34" Type="http://schemas.openxmlformats.org/officeDocument/2006/relationships/slideLayout" Target="../slideLayouts/slideLayout74.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5" Type="http://schemas.openxmlformats.org/officeDocument/2006/relationships/slideLayout" Target="../slideLayouts/slideLayout65.xml"/><Relationship Id="rId33" Type="http://schemas.openxmlformats.org/officeDocument/2006/relationships/slideLayout" Target="../slideLayouts/slideLayout73.xml"/><Relationship Id="rId38" Type="http://schemas.openxmlformats.org/officeDocument/2006/relationships/slideLayout" Target="../slideLayouts/slideLayout78.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29" Type="http://schemas.openxmlformats.org/officeDocument/2006/relationships/slideLayout" Target="../slideLayouts/slideLayout69.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24" Type="http://schemas.openxmlformats.org/officeDocument/2006/relationships/slideLayout" Target="../slideLayouts/slideLayout64.xml"/><Relationship Id="rId32" Type="http://schemas.openxmlformats.org/officeDocument/2006/relationships/slideLayout" Target="../slideLayouts/slideLayout72.xml"/><Relationship Id="rId37" Type="http://schemas.openxmlformats.org/officeDocument/2006/relationships/slideLayout" Target="../slideLayouts/slideLayout77.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slideLayout" Target="../slideLayouts/slideLayout63.xml"/><Relationship Id="rId28" Type="http://schemas.openxmlformats.org/officeDocument/2006/relationships/slideLayout" Target="../slideLayouts/slideLayout68.xml"/><Relationship Id="rId36" Type="http://schemas.openxmlformats.org/officeDocument/2006/relationships/slideLayout" Target="../slideLayouts/slideLayout76.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31" Type="http://schemas.openxmlformats.org/officeDocument/2006/relationships/slideLayout" Target="../slideLayouts/slideLayout71.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slideLayout" Target="../slideLayouts/slideLayout62.xml"/><Relationship Id="rId27" Type="http://schemas.openxmlformats.org/officeDocument/2006/relationships/slideLayout" Target="../slideLayouts/slideLayout67.xml"/><Relationship Id="rId30" Type="http://schemas.openxmlformats.org/officeDocument/2006/relationships/slideLayout" Target="../slideLayouts/slideLayout70.xml"/><Relationship Id="rId35" Type="http://schemas.openxmlformats.org/officeDocument/2006/relationships/slideLayout" Target="../slideLayouts/slideLayout75.xml"/><Relationship Id="rId8" Type="http://schemas.openxmlformats.org/officeDocument/2006/relationships/slideLayout" Target="../slideLayouts/slideLayout48.xml"/><Relationship Id="rId3"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1.jpe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5.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theme" Target="../theme/theme6.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5" Type="http://schemas.openxmlformats.org/officeDocument/2006/relationships/slideLayout" Target="../slideLayouts/slideLayout106.xml"/><Relationship Id="rId4" Type="http://schemas.openxmlformats.org/officeDocument/2006/relationships/slideLayout" Target="../slideLayouts/slideLayout105.xml"/><Relationship Id="rId9" Type="http://schemas.openxmlformats.org/officeDocument/2006/relationships/image" Target="../media/image18.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image" Target="../media/image19.jpeg"/><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theme" Target="../theme/theme8.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7.xml"/><Relationship Id="rId13" Type="http://schemas.openxmlformats.org/officeDocument/2006/relationships/image" Target="../media/image3.jpeg"/><Relationship Id="rId3" Type="http://schemas.openxmlformats.org/officeDocument/2006/relationships/slideLayout" Target="../slideLayouts/slideLayout122.xml"/><Relationship Id="rId7" Type="http://schemas.openxmlformats.org/officeDocument/2006/relationships/slideLayout" Target="../slideLayouts/slideLayout126.xml"/><Relationship Id="rId12" Type="http://schemas.openxmlformats.org/officeDocument/2006/relationships/theme" Target="../theme/theme9.xml"/><Relationship Id="rId2" Type="http://schemas.openxmlformats.org/officeDocument/2006/relationships/slideLayout" Target="../slideLayouts/slideLayout121.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5" Type="http://schemas.openxmlformats.org/officeDocument/2006/relationships/slideLayout" Target="../slideLayouts/slideLayout124.xml"/><Relationship Id="rId10" Type="http://schemas.openxmlformats.org/officeDocument/2006/relationships/slideLayout" Target="../slideLayouts/slideLayout129.xml"/><Relationship Id="rId4" Type="http://schemas.openxmlformats.org/officeDocument/2006/relationships/slideLayout" Target="../slideLayouts/slideLayout123.xml"/><Relationship Id="rId9" Type="http://schemas.openxmlformats.org/officeDocument/2006/relationships/slideLayout" Target="../slideLayouts/slideLayout1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6185"/>
            <a:ext cx="10515600" cy="132503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6183"/>
          </a:xfrm>
          <a:prstGeom prst="rect">
            <a:avLst/>
          </a:prstGeom>
        </p:spPr>
        <p:txBody>
          <a:bodyPr vert="horz" lIns="91440" tIns="45720" rIns="91440" bIns="45720" rtlCol="0" anchor="ctr"/>
          <a:lstStyle>
            <a:lvl1pPr algn="l">
              <a:defRPr sz="1600">
                <a:solidFill>
                  <a:schemeClr val="tx1">
                    <a:tint val="75000"/>
                  </a:schemeClr>
                </a:solidFill>
                <a:latin typeface="Arial" panose="020B0604020202020204" pitchFamily="34" charset="0"/>
              </a:defRPr>
            </a:lvl1pPr>
          </a:lstStyle>
          <a:p>
            <a:endParaRPr lang="en-US"/>
          </a:p>
        </p:txBody>
      </p:sp>
      <p:sp>
        <p:nvSpPr>
          <p:cNvPr id="5" name="Footer Placeholder 4"/>
          <p:cNvSpPr>
            <a:spLocks noGrp="1"/>
          </p:cNvSpPr>
          <p:nvPr>
            <p:ph type="ftr" sz="quarter" idx="3"/>
          </p:nvPr>
        </p:nvSpPr>
        <p:spPr>
          <a:xfrm>
            <a:off x="4038600" y="6356351"/>
            <a:ext cx="4114800" cy="366183"/>
          </a:xfrm>
          <a:prstGeom prst="rect">
            <a:avLst/>
          </a:prstGeom>
        </p:spPr>
        <p:txBody>
          <a:bodyPr vert="horz" lIns="91440" tIns="45720" rIns="91440" bIns="45720" rtlCol="0" anchor="ctr"/>
          <a:lstStyle>
            <a:lvl1pPr algn="ctr">
              <a:defRPr sz="1600">
                <a:solidFill>
                  <a:schemeClr val="tx1">
                    <a:tint val="75000"/>
                  </a:schemeClr>
                </a:solidFill>
                <a:latin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8610600" y="6356351"/>
            <a:ext cx="2743200" cy="366183"/>
          </a:xfrm>
          <a:prstGeom prst="rect">
            <a:avLst/>
          </a:prstGeom>
        </p:spPr>
        <p:txBody>
          <a:bodyPr vert="horz" lIns="91440" tIns="45720" rIns="91440" bIns="45720" rtlCol="0" anchor="ctr"/>
          <a:lstStyle>
            <a:lvl1pPr algn="r">
              <a:defRPr sz="1600">
                <a:solidFill>
                  <a:schemeClr val="tx1">
                    <a:tint val="75000"/>
                  </a:schemeClr>
                </a:solidFill>
                <a:latin typeface="Arial" panose="020B0604020202020204" pitchFamily="34" charset="0"/>
              </a:defRPr>
            </a:lvl1pPr>
          </a:lstStyle>
          <a:p>
            <a:fld id="{DF8A797E-2104-A542-91CF-49E94E48657D}" type="slidenum">
              <a:rPr lang="en-US" smtClean="0"/>
              <a:pPr/>
              <a:t>‹#›</a:t>
            </a:fld>
            <a:endParaRPr lang="en-US"/>
          </a:p>
        </p:txBody>
      </p:sp>
      <p:pic>
        <p:nvPicPr>
          <p:cNvPr id="7" name="Picture 6"/>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91775638"/>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3"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78" r:id="rId12"/>
    <p:sldLayoutId id="2147483794" r:id="rId13"/>
    <p:sldLayoutId id="2147483849" r:id="rId14"/>
  </p:sldLayoutIdLst>
  <p:hf hdr="0" ftr="0" dt="0"/>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a:buChar char="•"/>
        <a:defRPr sz="3733" kern="1200">
          <a:solidFill>
            <a:schemeClr val="tx1"/>
          </a:solidFill>
          <a:latin typeface="Arial" panose="020B0604020202020204" pitchFamily="34" charset="0"/>
          <a:ea typeface="+mn-ea"/>
          <a:cs typeface="+mn-cs"/>
        </a:defRPr>
      </a:lvl1pPr>
      <a:lvl2pPr marL="914377" indent="-304792" algn="l" defTabSz="1219170" rtl="0" eaLnBrk="1" latinLnBrk="0" hangingPunct="1">
        <a:lnSpc>
          <a:spcPct val="90000"/>
        </a:lnSpc>
        <a:spcBef>
          <a:spcPts val="667"/>
        </a:spcBef>
        <a:buFont typeface="Arial"/>
        <a:buChar char="•"/>
        <a:defRPr sz="3200" kern="1200">
          <a:solidFill>
            <a:schemeClr val="tx1"/>
          </a:solidFill>
          <a:latin typeface="Arial" panose="020B0604020202020204" pitchFamily="34" charset="0"/>
          <a:ea typeface="+mn-ea"/>
          <a:cs typeface="+mn-cs"/>
        </a:defRPr>
      </a:lvl2pPr>
      <a:lvl3pPr marL="1523962" indent="-304792" algn="l" defTabSz="1219170" rtl="0" eaLnBrk="1" latinLnBrk="0" hangingPunct="1">
        <a:lnSpc>
          <a:spcPct val="90000"/>
        </a:lnSpc>
        <a:spcBef>
          <a:spcPts val="667"/>
        </a:spcBef>
        <a:buFont typeface="Arial"/>
        <a:buChar char="•"/>
        <a:defRPr sz="2667" kern="1200">
          <a:solidFill>
            <a:schemeClr val="tx1"/>
          </a:solidFill>
          <a:latin typeface="Arial" panose="020B0604020202020204" pitchFamily="34" charset="0"/>
          <a:ea typeface="+mn-ea"/>
          <a:cs typeface="+mn-cs"/>
        </a:defRPr>
      </a:lvl3pPr>
      <a:lvl4pPr marL="2133547" indent="-304792" algn="l" defTabSz="1219170" rtl="0" eaLnBrk="1" latinLnBrk="0" hangingPunct="1">
        <a:lnSpc>
          <a:spcPct val="90000"/>
        </a:lnSpc>
        <a:spcBef>
          <a:spcPts val="667"/>
        </a:spcBef>
        <a:buFont typeface="Arial"/>
        <a:buChar char="•"/>
        <a:defRPr sz="2400" kern="1200">
          <a:solidFill>
            <a:schemeClr val="tx1"/>
          </a:solidFill>
          <a:latin typeface="Arial" panose="020B0604020202020204" pitchFamily="34" charset="0"/>
          <a:ea typeface="+mn-ea"/>
          <a:cs typeface="+mn-cs"/>
        </a:defRPr>
      </a:lvl4pPr>
      <a:lvl5pPr marL="2743131" indent="-304792" algn="l" defTabSz="1219170" rtl="0" eaLnBrk="1" latinLnBrk="0" hangingPunct="1">
        <a:lnSpc>
          <a:spcPct val="90000"/>
        </a:lnSpc>
        <a:spcBef>
          <a:spcPts val="667"/>
        </a:spcBef>
        <a:buFont typeface="Arial"/>
        <a:buChar char="•"/>
        <a:defRPr sz="2400" kern="1200">
          <a:solidFill>
            <a:schemeClr val="tx1"/>
          </a:solidFill>
          <a:latin typeface="Arial" panose="020B0604020202020204" pitchFamily="34" charset="0"/>
          <a:ea typeface="+mn-ea"/>
          <a:cs typeface="+mn-cs"/>
        </a:defRPr>
      </a:lvl5pPr>
      <a:lvl6pPr marL="335271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6185"/>
            <a:ext cx="10515600" cy="132503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6183"/>
          </a:xfrm>
          <a:prstGeom prst="rect">
            <a:avLst/>
          </a:prstGeom>
        </p:spPr>
        <p:txBody>
          <a:bodyPr vert="horz" lIns="91440" tIns="45720" rIns="91440" bIns="45720" rtlCol="0" anchor="ctr"/>
          <a:lstStyle>
            <a:lvl1pPr algn="l">
              <a:defRPr sz="1600">
                <a:solidFill>
                  <a:schemeClr val="tx1">
                    <a:tint val="75000"/>
                  </a:schemeClr>
                </a:solidFill>
                <a:latin typeface="Arial" panose="020B0604020202020204" pitchFamily="34" charset="0"/>
              </a:defRPr>
            </a:lvl1pPr>
          </a:lstStyle>
          <a:p>
            <a:endParaRPr lang="en-US"/>
          </a:p>
        </p:txBody>
      </p:sp>
      <p:sp>
        <p:nvSpPr>
          <p:cNvPr id="5" name="Footer Placeholder 4"/>
          <p:cNvSpPr>
            <a:spLocks noGrp="1"/>
          </p:cNvSpPr>
          <p:nvPr>
            <p:ph type="ftr" sz="quarter" idx="3"/>
          </p:nvPr>
        </p:nvSpPr>
        <p:spPr>
          <a:xfrm>
            <a:off x="4038600" y="6356351"/>
            <a:ext cx="4114800" cy="366183"/>
          </a:xfrm>
          <a:prstGeom prst="rect">
            <a:avLst/>
          </a:prstGeom>
        </p:spPr>
        <p:txBody>
          <a:bodyPr vert="horz" lIns="91440" tIns="45720" rIns="91440" bIns="45720" rtlCol="0" anchor="ctr"/>
          <a:lstStyle>
            <a:lvl1pPr algn="ctr">
              <a:defRPr sz="1600">
                <a:solidFill>
                  <a:schemeClr val="tx1">
                    <a:tint val="75000"/>
                  </a:schemeClr>
                </a:solidFill>
                <a:latin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8610600" y="6356351"/>
            <a:ext cx="2743200" cy="366183"/>
          </a:xfrm>
          <a:prstGeom prst="rect">
            <a:avLst/>
          </a:prstGeom>
        </p:spPr>
        <p:txBody>
          <a:bodyPr vert="horz" lIns="91440" tIns="45720" rIns="91440" bIns="45720" rtlCol="0" anchor="ctr"/>
          <a:lstStyle>
            <a:lvl1pPr algn="r">
              <a:defRPr sz="1600">
                <a:solidFill>
                  <a:schemeClr val="tx1">
                    <a:tint val="75000"/>
                  </a:schemeClr>
                </a:solidFill>
                <a:latin typeface="Arial" panose="020B0604020202020204" pitchFamily="34" charset="0"/>
              </a:defRPr>
            </a:lvl1pPr>
          </a:lstStyle>
          <a:p>
            <a:fld id="{DF8A797E-2104-A542-91CF-49E94E48657D}" type="slidenum">
              <a:rPr lang="en-US" smtClean="0"/>
              <a:pPr/>
              <a:t>‹#›</a:t>
            </a:fld>
            <a:endParaRPr lang="en-US"/>
          </a:p>
        </p:txBody>
      </p:sp>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79869928"/>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 id="2147483862" r:id="rId12"/>
    <p:sldLayoutId id="2147483863" r:id="rId13"/>
  </p:sldLayoutIdLst>
  <p:hf hdr="0" ftr="0" dt="0"/>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a:buChar char="•"/>
        <a:defRPr sz="3733" kern="1200">
          <a:solidFill>
            <a:schemeClr val="tx1"/>
          </a:solidFill>
          <a:latin typeface="Arial" panose="020B0604020202020204" pitchFamily="34" charset="0"/>
          <a:ea typeface="+mn-ea"/>
          <a:cs typeface="+mn-cs"/>
        </a:defRPr>
      </a:lvl1pPr>
      <a:lvl2pPr marL="914377" indent="-304792" algn="l" defTabSz="1219170" rtl="0" eaLnBrk="1" latinLnBrk="0" hangingPunct="1">
        <a:lnSpc>
          <a:spcPct val="90000"/>
        </a:lnSpc>
        <a:spcBef>
          <a:spcPts val="667"/>
        </a:spcBef>
        <a:buFont typeface="Arial"/>
        <a:buChar char="•"/>
        <a:defRPr sz="3200" kern="1200">
          <a:solidFill>
            <a:schemeClr val="tx1"/>
          </a:solidFill>
          <a:latin typeface="Arial" panose="020B0604020202020204" pitchFamily="34" charset="0"/>
          <a:ea typeface="+mn-ea"/>
          <a:cs typeface="+mn-cs"/>
        </a:defRPr>
      </a:lvl2pPr>
      <a:lvl3pPr marL="1523962" indent="-304792" algn="l" defTabSz="1219170" rtl="0" eaLnBrk="1" latinLnBrk="0" hangingPunct="1">
        <a:lnSpc>
          <a:spcPct val="90000"/>
        </a:lnSpc>
        <a:spcBef>
          <a:spcPts val="667"/>
        </a:spcBef>
        <a:buFont typeface="Arial"/>
        <a:buChar char="•"/>
        <a:defRPr sz="2667" kern="1200">
          <a:solidFill>
            <a:schemeClr val="tx1"/>
          </a:solidFill>
          <a:latin typeface="Arial" panose="020B0604020202020204" pitchFamily="34" charset="0"/>
          <a:ea typeface="+mn-ea"/>
          <a:cs typeface="+mn-cs"/>
        </a:defRPr>
      </a:lvl3pPr>
      <a:lvl4pPr marL="2133547" indent="-304792" algn="l" defTabSz="1219170" rtl="0" eaLnBrk="1" latinLnBrk="0" hangingPunct="1">
        <a:lnSpc>
          <a:spcPct val="90000"/>
        </a:lnSpc>
        <a:spcBef>
          <a:spcPts val="667"/>
        </a:spcBef>
        <a:buFont typeface="Arial"/>
        <a:buChar char="•"/>
        <a:defRPr sz="2400" kern="1200">
          <a:solidFill>
            <a:schemeClr val="tx1"/>
          </a:solidFill>
          <a:latin typeface="Arial" panose="020B0604020202020204" pitchFamily="34" charset="0"/>
          <a:ea typeface="+mn-ea"/>
          <a:cs typeface="+mn-cs"/>
        </a:defRPr>
      </a:lvl4pPr>
      <a:lvl5pPr marL="2743131" indent="-304792" algn="l" defTabSz="1219170" rtl="0" eaLnBrk="1" latinLnBrk="0" hangingPunct="1">
        <a:lnSpc>
          <a:spcPct val="90000"/>
        </a:lnSpc>
        <a:spcBef>
          <a:spcPts val="667"/>
        </a:spcBef>
        <a:buFont typeface="Arial"/>
        <a:buChar char="•"/>
        <a:defRPr sz="2400" kern="1200">
          <a:solidFill>
            <a:schemeClr val="tx1"/>
          </a:solidFill>
          <a:latin typeface="Arial" panose="020B0604020202020204" pitchFamily="34" charset="0"/>
          <a:ea typeface="+mn-ea"/>
          <a:cs typeface="+mn-cs"/>
        </a:defRPr>
      </a:lvl5pPr>
      <a:lvl6pPr marL="335271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6185"/>
            <a:ext cx="10515600" cy="132503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6183"/>
          </a:xfrm>
          <a:prstGeom prst="rect">
            <a:avLst/>
          </a:prstGeom>
        </p:spPr>
        <p:txBody>
          <a:bodyPr vert="horz" lIns="91440" tIns="45720" rIns="91440" bIns="45720" rtlCol="0" anchor="ctr"/>
          <a:lstStyle>
            <a:lvl1pPr algn="l">
              <a:defRPr sz="1600">
                <a:solidFill>
                  <a:schemeClr val="tx1">
                    <a:tint val="75000"/>
                  </a:schemeClr>
                </a:solidFill>
                <a:latin typeface="Arial" panose="020B0604020202020204" pitchFamily="34" charset="0"/>
              </a:defRPr>
            </a:lvl1pPr>
          </a:lstStyle>
          <a:p>
            <a:endParaRPr lang="en-US"/>
          </a:p>
        </p:txBody>
      </p:sp>
      <p:sp>
        <p:nvSpPr>
          <p:cNvPr id="5" name="Footer Placeholder 4"/>
          <p:cNvSpPr>
            <a:spLocks noGrp="1"/>
          </p:cNvSpPr>
          <p:nvPr>
            <p:ph type="ftr" sz="quarter" idx="3"/>
          </p:nvPr>
        </p:nvSpPr>
        <p:spPr>
          <a:xfrm>
            <a:off x="4038600" y="6356351"/>
            <a:ext cx="4114800" cy="366183"/>
          </a:xfrm>
          <a:prstGeom prst="rect">
            <a:avLst/>
          </a:prstGeom>
        </p:spPr>
        <p:txBody>
          <a:bodyPr vert="horz" lIns="91440" tIns="45720" rIns="91440" bIns="45720" rtlCol="0" anchor="ctr"/>
          <a:lstStyle>
            <a:lvl1pPr algn="ctr">
              <a:defRPr sz="1600">
                <a:solidFill>
                  <a:schemeClr val="tx1">
                    <a:tint val="75000"/>
                  </a:schemeClr>
                </a:solidFill>
                <a:latin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8610600" y="6356351"/>
            <a:ext cx="2743200" cy="366183"/>
          </a:xfrm>
          <a:prstGeom prst="rect">
            <a:avLst/>
          </a:prstGeom>
        </p:spPr>
        <p:txBody>
          <a:bodyPr vert="horz" lIns="91440" tIns="45720" rIns="91440" bIns="45720" rtlCol="0" anchor="ctr"/>
          <a:lstStyle>
            <a:lvl1pPr algn="r">
              <a:defRPr sz="1600">
                <a:solidFill>
                  <a:schemeClr val="tx1">
                    <a:tint val="75000"/>
                  </a:schemeClr>
                </a:solidFill>
                <a:latin typeface="Arial" panose="020B0604020202020204" pitchFamily="34" charset="0"/>
              </a:defRPr>
            </a:lvl1pPr>
          </a:lstStyle>
          <a:p>
            <a:fld id="{AC8AE68C-C474-4840-B011-8DC6619626BE}" type="slidenum">
              <a:rPr lang="en-US" smtClean="0"/>
              <a:pPr/>
              <a:t>‹#›</a:t>
            </a:fld>
            <a:endParaRPr lang="en-US"/>
          </a:p>
        </p:txBody>
      </p:sp>
      <p:pic>
        <p:nvPicPr>
          <p:cNvPr id="7" name="Picture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18979314"/>
      </p:ext>
    </p:extLst>
  </p:cSld>
  <p:clrMap bg1="lt1" tx1="dk1" bg2="lt2" tx2="dk2" accent1="accent1" accent2="accent2" accent3="accent3" accent4="accent4" accent5="accent5" accent6="accent6" hlink="hlink" folHlink="folHlink"/>
  <p:sldLayoutIdLst>
    <p:sldLayoutId id="2147483735" r:id="rId1"/>
    <p:sldLayoutId id="2147483730" r:id="rId2"/>
    <p:sldLayoutId id="2147483826" r:id="rId3"/>
    <p:sldLayoutId id="2147483715" r:id="rId4"/>
    <p:sldLayoutId id="2147483757" r:id="rId5"/>
    <p:sldLayoutId id="2147483758" r:id="rId6"/>
    <p:sldLayoutId id="2147483759" r:id="rId7"/>
    <p:sldLayoutId id="2147483760" r:id="rId8"/>
    <p:sldLayoutId id="2147483761" r:id="rId9"/>
    <p:sldLayoutId id="2147483831" r:id="rId10"/>
    <p:sldLayoutId id="2147483763" r:id="rId11"/>
    <p:sldLayoutId id="2147483864" r:id="rId12"/>
  </p:sldLayoutIdLst>
  <p:hf hdr="0" ftr="0" dt="0"/>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a:buChar char="•"/>
        <a:defRPr sz="3733" kern="1200">
          <a:solidFill>
            <a:schemeClr val="tx1"/>
          </a:solidFill>
          <a:latin typeface="Arial" panose="020B0604020202020204" pitchFamily="34" charset="0"/>
          <a:ea typeface="+mn-ea"/>
          <a:cs typeface="+mn-cs"/>
        </a:defRPr>
      </a:lvl1pPr>
      <a:lvl2pPr marL="914377" indent="-304792" algn="l" defTabSz="1219170" rtl="0" eaLnBrk="1" latinLnBrk="0" hangingPunct="1">
        <a:lnSpc>
          <a:spcPct val="90000"/>
        </a:lnSpc>
        <a:spcBef>
          <a:spcPts val="667"/>
        </a:spcBef>
        <a:buFont typeface="Arial"/>
        <a:buChar char="•"/>
        <a:defRPr sz="3200" kern="1200">
          <a:solidFill>
            <a:schemeClr val="tx1"/>
          </a:solidFill>
          <a:latin typeface="Arial" panose="020B0604020202020204" pitchFamily="34" charset="0"/>
          <a:ea typeface="+mn-ea"/>
          <a:cs typeface="+mn-cs"/>
        </a:defRPr>
      </a:lvl2pPr>
      <a:lvl3pPr marL="1523962" indent="-304792" algn="l" defTabSz="1219170" rtl="0" eaLnBrk="1" latinLnBrk="0" hangingPunct="1">
        <a:lnSpc>
          <a:spcPct val="90000"/>
        </a:lnSpc>
        <a:spcBef>
          <a:spcPts val="667"/>
        </a:spcBef>
        <a:buFont typeface="Arial"/>
        <a:buChar char="•"/>
        <a:defRPr sz="2667" kern="1200">
          <a:solidFill>
            <a:schemeClr val="tx1"/>
          </a:solidFill>
          <a:latin typeface="Arial" panose="020B0604020202020204" pitchFamily="34" charset="0"/>
          <a:ea typeface="+mn-ea"/>
          <a:cs typeface="+mn-cs"/>
        </a:defRPr>
      </a:lvl3pPr>
      <a:lvl4pPr marL="2133547" indent="-304792" algn="l" defTabSz="1219170" rtl="0" eaLnBrk="1" latinLnBrk="0" hangingPunct="1">
        <a:lnSpc>
          <a:spcPct val="90000"/>
        </a:lnSpc>
        <a:spcBef>
          <a:spcPts val="667"/>
        </a:spcBef>
        <a:buFont typeface="Arial"/>
        <a:buChar char="•"/>
        <a:defRPr sz="2400" kern="1200">
          <a:solidFill>
            <a:schemeClr val="tx1"/>
          </a:solidFill>
          <a:latin typeface="Arial" panose="020B0604020202020204" pitchFamily="34" charset="0"/>
          <a:ea typeface="+mn-ea"/>
          <a:cs typeface="+mn-cs"/>
        </a:defRPr>
      </a:lvl4pPr>
      <a:lvl5pPr marL="2743131" indent="-304792" algn="l" defTabSz="1219170" rtl="0" eaLnBrk="1" latinLnBrk="0" hangingPunct="1">
        <a:lnSpc>
          <a:spcPct val="90000"/>
        </a:lnSpc>
        <a:spcBef>
          <a:spcPts val="667"/>
        </a:spcBef>
        <a:buFont typeface="Arial"/>
        <a:buChar char="•"/>
        <a:defRPr sz="2400" kern="1200">
          <a:solidFill>
            <a:schemeClr val="tx1"/>
          </a:solidFill>
          <a:latin typeface="Arial" panose="020B0604020202020204" pitchFamily="34" charset="0"/>
          <a:ea typeface="+mn-ea"/>
          <a:cs typeface="+mn-cs"/>
        </a:defRPr>
      </a:lvl5pPr>
      <a:lvl6pPr marL="335271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6185"/>
            <a:ext cx="10515600" cy="132503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6183"/>
          </a:xfrm>
          <a:prstGeom prst="rect">
            <a:avLst/>
          </a:prstGeom>
        </p:spPr>
        <p:txBody>
          <a:bodyPr vert="horz" lIns="91440" tIns="45720" rIns="91440" bIns="45720" rtlCol="0" anchor="ctr"/>
          <a:lstStyle>
            <a:lvl1pPr algn="l">
              <a:defRPr sz="1600">
                <a:solidFill>
                  <a:schemeClr val="tx1">
                    <a:tint val="75000"/>
                  </a:schemeClr>
                </a:solidFill>
                <a:latin typeface="Arial" panose="020B0604020202020204" pitchFamily="34" charset="0"/>
              </a:defRPr>
            </a:lvl1pPr>
          </a:lstStyle>
          <a:p>
            <a:endParaRPr lang="en-US"/>
          </a:p>
        </p:txBody>
      </p:sp>
      <p:sp>
        <p:nvSpPr>
          <p:cNvPr id="5" name="Footer Placeholder 4"/>
          <p:cNvSpPr>
            <a:spLocks noGrp="1"/>
          </p:cNvSpPr>
          <p:nvPr>
            <p:ph type="ftr" sz="quarter" idx="3"/>
          </p:nvPr>
        </p:nvSpPr>
        <p:spPr>
          <a:xfrm>
            <a:off x="4038600" y="6356351"/>
            <a:ext cx="4114800" cy="366183"/>
          </a:xfrm>
          <a:prstGeom prst="rect">
            <a:avLst/>
          </a:prstGeom>
        </p:spPr>
        <p:txBody>
          <a:bodyPr vert="horz" lIns="91440" tIns="45720" rIns="91440" bIns="45720" rtlCol="0" anchor="ctr"/>
          <a:lstStyle>
            <a:lvl1pPr algn="ctr">
              <a:defRPr sz="1600">
                <a:solidFill>
                  <a:schemeClr val="tx1">
                    <a:tint val="75000"/>
                  </a:schemeClr>
                </a:solidFill>
                <a:latin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8610600" y="6356351"/>
            <a:ext cx="2743200" cy="366183"/>
          </a:xfrm>
          <a:prstGeom prst="rect">
            <a:avLst/>
          </a:prstGeom>
        </p:spPr>
        <p:txBody>
          <a:bodyPr vert="horz" lIns="91440" tIns="45720" rIns="91440" bIns="45720" rtlCol="0" anchor="ctr"/>
          <a:lstStyle>
            <a:lvl1pPr algn="r">
              <a:defRPr sz="1600">
                <a:solidFill>
                  <a:schemeClr val="tx1">
                    <a:tint val="75000"/>
                  </a:schemeClr>
                </a:solidFill>
                <a:latin typeface="Arial" panose="020B0604020202020204" pitchFamily="34" charset="0"/>
              </a:defRPr>
            </a:lvl1pPr>
          </a:lstStyle>
          <a:p>
            <a:fld id="{4107A0A6-9E92-AD4F-BCA5-F497F11A72C7}" type="slidenum">
              <a:rPr lang="en-US" smtClean="0"/>
              <a:pPr/>
              <a:t>‹#›</a:t>
            </a:fld>
            <a:endParaRPr lang="en-US"/>
          </a:p>
        </p:txBody>
      </p:sp>
      <p:pic>
        <p:nvPicPr>
          <p:cNvPr id="7" name="Picture 6"/>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98920925"/>
      </p:ext>
    </p:extLst>
  </p:cSld>
  <p:clrMap bg1="lt1" tx1="dk1" bg2="lt2" tx2="dk2" accent1="accent1" accent2="accent2" accent3="accent3" accent4="accent4" accent5="accent5" accent6="accent6" hlink="hlink" folHlink="folHlink"/>
  <p:sldLayoutIdLst>
    <p:sldLayoutId id="2147483732" r:id="rId1"/>
    <p:sldLayoutId id="2147483833" r:id="rId2"/>
    <p:sldLayoutId id="2147483824" r:id="rId3"/>
    <p:sldLayoutId id="2147483825" r:id="rId4"/>
    <p:sldLayoutId id="2147483829" r:id="rId5"/>
    <p:sldLayoutId id="2147483834" r:id="rId6"/>
    <p:sldLayoutId id="2147483835" r:id="rId7"/>
    <p:sldLayoutId id="2147483731" r:id="rId8"/>
    <p:sldLayoutId id="2147483734" r:id="rId9"/>
    <p:sldLayoutId id="2147483738" r:id="rId10"/>
    <p:sldLayoutId id="2147483827" r:id="rId11"/>
    <p:sldLayoutId id="2147483828" r:id="rId12"/>
    <p:sldLayoutId id="2147483830" r:id="rId13"/>
    <p:sldLayoutId id="2147483865" r:id="rId14"/>
  </p:sldLayoutIdLst>
  <p:hf hdr="0" ftr="0" dt="0"/>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a:buChar char="•"/>
        <a:defRPr sz="3733" kern="1200">
          <a:solidFill>
            <a:schemeClr val="tx1"/>
          </a:solidFill>
          <a:latin typeface="Arial" panose="020B0604020202020204" pitchFamily="34" charset="0"/>
          <a:ea typeface="+mn-ea"/>
          <a:cs typeface="+mn-cs"/>
        </a:defRPr>
      </a:lvl1pPr>
      <a:lvl2pPr marL="914377" indent="-304792" algn="l" defTabSz="1219170" rtl="0" eaLnBrk="1" latinLnBrk="0" hangingPunct="1">
        <a:lnSpc>
          <a:spcPct val="90000"/>
        </a:lnSpc>
        <a:spcBef>
          <a:spcPts val="667"/>
        </a:spcBef>
        <a:buFont typeface="Arial"/>
        <a:buChar char="•"/>
        <a:defRPr sz="3200" kern="1200">
          <a:solidFill>
            <a:schemeClr val="tx1"/>
          </a:solidFill>
          <a:latin typeface="Arial" panose="020B0604020202020204" pitchFamily="34" charset="0"/>
          <a:ea typeface="+mn-ea"/>
          <a:cs typeface="+mn-cs"/>
        </a:defRPr>
      </a:lvl2pPr>
      <a:lvl3pPr marL="1523962" indent="-304792" algn="l" defTabSz="1219170" rtl="0" eaLnBrk="1" latinLnBrk="0" hangingPunct="1">
        <a:lnSpc>
          <a:spcPct val="90000"/>
        </a:lnSpc>
        <a:spcBef>
          <a:spcPts val="667"/>
        </a:spcBef>
        <a:buFont typeface="Arial"/>
        <a:buChar char="•"/>
        <a:defRPr sz="2667" kern="1200">
          <a:solidFill>
            <a:schemeClr val="tx1"/>
          </a:solidFill>
          <a:latin typeface="Arial" panose="020B0604020202020204" pitchFamily="34" charset="0"/>
          <a:ea typeface="+mn-ea"/>
          <a:cs typeface="+mn-cs"/>
        </a:defRPr>
      </a:lvl3pPr>
      <a:lvl4pPr marL="2133547" indent="-304792" algn="l" defTabSz="1219170" rtl="0" eaLnBrk="1" latinLnBrk="0" hangingPunct="1">
        <a:lnSpc>
          <a:spcPct val="90000"/>
        </a:lnSpc>
        <a:spcBef>
          <a:spcPts val="667"/>
        </a:spcBef>
        <a:buFont typeface="Arial"/>
        <a:buChar char="•"/>
        <a:defRPr sz="2400" kern="1200">
          <a:solidFill>
            <a:schemeClr val="tx1"/>
          </a:solidFill>
          <a:latin typeface="Arial" panose="020B0604020202020204" pitchFamily="34" charset="0"/>
          <a:ea typeface="+mn-ea"/>
          <a:cs typeface="+mn-cs"/>
        </a:defRPr>
      </a:lvl4pPr>
      <a:lvl5pPr marL="2743131" indent="-304792" algn="l" defTabSz="1219170" rtl="0" eaLnBrk="1" latinLnBrk="0" hangingPunct="1">
        <a:lnSpc>
          <a:spcPct val="90000"/>
        </a:lnSpc>
        <a:spcBef>
          <a:spcPts val="667"/>
        </a:spcBef>
        <a:buFont typeface="Arial"/>
        <a:buChar char="•"/>
        <a:defRPr sz="2400" kern="1200">
          <a:solidFill>
            <a:schemeClr val="tx1"/>
          </a:solidFill>
          <a:latin typeface="Arial" panose="020B0604020202020204" pitchFamily="34" charset="0"/>
          <a:ea typeface="+mn-ea"/>
          <a:cs typeface="+mn-cs"/>
        </a:defRPr>
      </a:lvl5pPr>
      <a:lvl6pPr marL="335271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Title Placeholder 12">
            <a:extLst>
              <a:ext uri="{FF2B5EF4-FFF2-40B4-BE49-F238E27FC236}">
                <a16:creationId xmlns:a16="http://schemas.microsoft.com/office/drawing/2014/main" id="{4EE1F075-EEF0-0540-A1F5-7EA2F9CB27C8}"/>
              </a:ext>
            </a:extLst>
          </p:cNvPr>
          <p:cNvSpPr>
            <a:spLocks noGrp="1"/>
          </p:cNvSpPr>
          <p:nvPr>
            <p:ph type="title"/>
          </p:nvPr>
        </p:nvSpPr>
        <p:spPr>
          <a:xfrm>
            <a:off x="609600" y="545432"/>
            <a:ext cx="10972800" cy="1054768"/>
          </a:xfrm>
          <a:prstGeom prst="rect">
            <a:avLst/>
          </a:prstGeom>
        </p:spPr>
        <p:txBody>
          <a:bodyPr vert="horz" lIns="0" tIns="0" rIns="0" bIns="0" rtlCol="0" anchor="t" anchorCtr="0">
            <a:normAutofit/>
          </a:bodyPr>
          <a:lstStyle/>
          <a:p>
            <a:r>
              <a:rPr lang="en-US"/>
              <a:t>Click to edit Master title style</a:t>
            </a:r>
          </a:p>
        </p:txBody>
      </p:sp>
      <p:sp>
        <p:nvSpPr>
          <p:cNvPr id="14" name="Text Placeholder 13">
            <a:extLst>
              <a:ext uri="{FF2B5EF4-FFF2-40B4-BE49-F238E27FC236}">
                <a16:creationId xmlns:a16="http://schemas.microsoft.com/office/drawing/2014/main" id="{6FB44E59-3C85-EA44-84ED-109166FD0705}"/>
              </a:ext>
            </a:extLst>
          </p:cNvPr>
          <p:cNvSpPr>
            <a:spLocks noGrp="1"/>
          </p:cNvSpPr>
          <p:nvPr>
            <p:ph type="body" idx="1"/>
          </p:nvPr>
        </p:nvSpPr>
        <p:spPr>
          <a:xfrm>
            <a:off x="617286" y="2096200"/>
            <a:ext cx="10972799" cy="3657600"/>
          </a:xfrm>
          <a:prstGeom prst="rect">
            <a:avLst/>
          </a:prstGeom>
        </p:spPr>
        <p:txBody>
          <a:bodyPr vert="horz" lIns="0" tIns="0" rIns="0" bIns="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15">
            <a:extLst>
              <a:ext uri="{FF2B5EF4-FFF2-40B4-BE49-F238E27FC236}">
                <a16:creationId xmlns:a16="http://schemas.microsoft.com/office/drawing/2014/main" id="{B23B840B-64CC-564C-8951-187F88D77C1A}"/>
              </a:ext>
            </a:extLst>
          </p:cNvPr>
          <p:cNvSpPr txBox="1">
            <a:spLocks/>
          </p:cNvSpPr>
          <p:nvPr userDrawn="1"/>
        </p:nvSpPr>
        <p:spPr>
          <a:xfrm>
            <a:off x="7823200" y="1694196"/>
            <a:ext cx="4093411" cy="308008"/>
          </a:xfrm>
          <a:prstGeom prst="rect">
            <a:avLst/>
          </a:prstGeom>
        </p:spPr>
        <p:txBody>
          <a:bodyPr vert="horz" lIns="0" tIns="0" rIns="0" bIns="0" rtlCol="0" anchor="ctr">
            <a:normAutofit/>
          </a:bodyPr>
          <a:lstStyle>
            <a:defPPr>
              <a:defRPr lang="en-US"/>
            </a:defPPr>
            <a:lvl1pPr marL="0" algn="r" defTabSz="457200" rtl="0" eaLnBrk="1" latinLnBrk="0" hangingPunct="1">
              <a:defRPr sz="600" kern="1200">
                <a:solidFill>
                  <a:schemeClr val="accent3"/>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667" b="0" i="0">
              <a:latin typeface="Montserrat" pitchFamily="2" charset="77"/>
            </a:endParaRPr>
          </a:p>
        </p:txBody>
      </p:sp>
      <p:sp>
        <p:nvSpPr>
          <p:cNvPr id="10" name="Slide Number Placeholder 16">
            <a:extLst>
              <a:ext uri="{FF2B5EF4-FFF2-40B4-BE49-F238E27FC236}">
                <a16:creationId xmlns:a16="http://schemas.microsoft.com/office/drawing/2014/main" id="{D43713D9-A249-0841-B621-BEEF4CB6B7BC}"/>
              </a:ext>
            </a:extLst>
          </p:cNvPr>
          <p:cNvSpPr txBox="1">
            <a:spLocks/>
          </p:cNvSpPr>
          <p:nvPr userDrawn="1"/>
        </p:nvSpPr>
        <p:spPr>
          <a:xfrm>
            <a:off x="8839200" y="6477001"/>
            <a:ext cx="2743200" cy="366183"/>
          </a:xfrm>
          <a:prstGeom prst="rect">
            <a:avLst/>
          </a:prstGeom>
        </p:spPr>
        <p:txBody>
          <a:bodyPr vert="horz" lIns="0" tIns="0" rIns="0" bIns="0" rtlCol="0" anchor="ctr"/>
          <a:lstStyle>
            <a:defPPr>
              <a:defRPr lang="en-US"/>
            </a:defPPr>
            <a:lvl1pPr marL="0" algn="r" defTabSz="457200" rtl="0" eaLnBrk="1" latinLnBrk="0" hangingPunct="1">
              <a:defRPr lang="en-US" sz="550" b="0" i="0" kern="1200" smtClean="0">
                <a:solidFill>
                  <a:schemeClr val="bg2">
                    <a:lumMod val="9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33" b="0" i="0">
                <a:latin typeface="Montserrat" pitchFamily="2" charset="77"/>
              </a:rPr>
              <a:t>© 2022 Huron Consulting Group Inc. and affiliates.</a:t>
            </a:r>
          </a:p>
        </p:txBody>
      </p:sp>
    </p:spTree>
    <p:extLst>
      <p:ext uri="{BB962C8B-B14F-4D97-AF65-F5344CB8AC3E}">
        <p14:creationId xmlns:p14="http://schemas.microsoft.com/office/powerpoint/2010/main" val="794531927"/>
      </p:ext>
    </p:extLst>
  </p:cSld>
  <p:clrMap bg1="lt1" tx1="dk1" bg2="lt2" tx2="dk2" accent1="accent1" accent2="accent2" accent3="accent3" accent4="accent4" accent5="accent5" accent6="accent6" hlink="hlink" folHlink="folHlink"/>
  <p:sldLayoutIdLst>
    <p:sldLayoutId id="2147483751" r:id="rId1"/>
    <p:sldLayoutId id="2147483655" r:id="rId2"/>
    <p:sldLayoutId id="2147483700" r:id="rId3"/>
    <p:sldLayoutId id="2147483756" r:id="rId4"/>
    <p:sldLayoutId id="2147483704" r:id="rId5"/>
    <p:sldLayoutId id="2147483767" r:id="rId6"/>
    <p:sldLayoutId id="2147483710" r:id="rId7"/>
    <p:sldLayoutId id="2147483768" r:id="rId8"/>
    <p:sldLayoutId id="2147483755" r:id="rId9"/>
    <p:sldLayoutId id="2147483711" r:id="rId10"/>
    <p:sldLayoutId id="2147483775" r:id="rId11"/>
    <p:sldLayoutId id="2147483776" r:id="rId12"/>
    <p:sldLayoutId id="2147483769" r:id="rId13"/>
    <p:sldLayoutId id="2147483703" r:id="rId14"/>
    <p:sldLayoutId id="2147483777" r:id="rId15"/>
    <p:sldLayoutId id="2147483762" r:id="rId16"/>
    <p:sldLayoutId id="2147483764" r:id="rId17"/>
    <p:sldLayoutId id="2147483766" r:id="rId18"/>
    <p:sldLayoutId id="2147483770" r:id="rId19"/>
    <p:sldLayoutId id="2147483771" r:id="rId20"/>
    <p:sldLayoutId id="2147483752" r:id="rId21"/>
    <p:sldLayoutId id="2147483739" r:id="rId22"/>
    <p:sldLayoutId id="2147483701" r:id="rId23"/>
    <p:sldLayoutId id="2147483754" r:id="rId24"/>
    <p:sldLayoutId id="2147483650" r:id="rId25"/>
    <p:sldLayoutId id="2147483772" r:id="rId26"/>
    <p:sldLayoutId id="2147483651" r:id="rId27"/>
    <p:sldLayoutId id="2147483657" r:id="rId28"/>
    <p:sldLayoutId id="2147483765" r:id="rId29"/>
    <p:sldLayoutId id="2147483658" r:id="rId30"/>
    <p:sldLayoutId id="2147483742" r:id="rId31"/>
    <p:sldLayoutId id="2147483773" r:id="rId32"/>
    <p:sldLayoutId id="2147483753" r:id="rId33"/>
    <p:sldLayoutId id="2147483740" r:id="rId34"/>
    <p:sldLayoutId id="2147483741" r:id="rId35"/>
    <p:sldLayoutId id="2147483774" r:id="rId36"/>
    <p:sldLayoutId id="2147483712" r:id="rId37"/>
    <p:sldLayoutId id="2147483713" r:id="rId38"/>
  </p:sldLayoutIdLst>
  <p:hf hdr="0" ftr="0" dt="0"/>
  <p:txStyles>
    <p:titleStyle>
      <a:lvl1pPr algn="l" defTabSz="609585" rtl="0" eaLnBrk="1" latinLnBrk="0" hangingPunct="1">
        <a:spcBef>
          <a:spcPct val="0"/>
        </a:spcBef>
        <a:buNone/>
        <a:defRPr sz="4267" b="0" i="0" kern="1200" cap="none" baseline="0">
          <a:solidFill>
            <a:schemeClr val="tx1"/>
          </a:solidFill>
          <a:latin typeface="Montserrat" pitchFamily="2" charset="77"/>
          <a:ea typeface="+mj-ea"/>
          <a:cs typeface="Arial Narrow"/>
        </a:defRPr>
      </a:lvl1pPr>
    </p:titleStyle>
    <p:bodyStyle>
      <a:lvl1pPr marL="0" indent="0" algn="l" defTabSz="609585" rtl="0" eaLnBrk="1" latinLnBrk="0" hangingPunct="1">
        <a:lnSpc>
          <a:spcPct val="110000"/>
        </a:lnSpc>
        <a:spcBef>
          <a:spcPts val="1333"/>
        </a:spcBef>
        <a:buClr>
          <a:schemeClr val="tx1"/>
        </a:buClr>
        <a:buFont typeface="Arial" panose="020B0604020202020204" pitchFamily="34" charset="0"/>
        <a:buNone/>
        <a:defRPr sz="1867" b="0" i="0" kern="1200">
          <a:solidFill>
            <a:schemeClr val="bg2">
              <a:lumMod val="25000"/>
            </a:schemeClr>
          </a:solidFill>
          <a:latin typeface="Montserrat" pitchFamily="2" charset="77"/>
          <a:ea typeface="+mn-ea"/>
          <a:cs typeface="+mn-cs"/>
        </a:defRPr>
      </a:lvl1pPr>
      <a:lvl2pPr marL="243834" indent="0" algn="l" defTabSz="609585" rtl="0" eaLnBrk="1" latinLnBrk="0" hangingPunct="1">
        <a:lnSpc>
          <a:spcPct val="110000"/>
        </a:lnSpc>
        <a:spcBef>
          <a:spcPts val="1333"/>
        </a:spcBef>
        <a:buClr>
          <a:schemeClr val="tx1"/>
        </a:buClr>
        <a:buFont typeface="Arial" panose="020B0604020202020204" pitchFamily="34" charset="0"/>
        <a:buNone/>
        <a:defRPr sz="1867" b="0" i="0" kern="1200">
          <a:solidFill>
            <a:schemeClr val="bg2">
              <a:lumMod val="25000"/>
            </a:schemeClr>
          </a:solidFill>
          <a:latin typeface="Montserrat" pitchFamily="2" charset="77"/>
          <a:ea typeface="+mn-ea"/>
          <a:cs typeface="+mn-cs"/>
        </a:defRPr>
      </a:lvl2pPr>
      <a:lvl3pPr marL="731502" indent="0" algn="l" defTabSz="609585" rtl="0" eaLnBrk="1" latinLnBrk="0" hangingPunct="1">
        <a:lnSpc>
          <a:spcPct val="110000"/>
        </a:lnSpc>
        <a:spcBef>
          <a:spcPts val="1333"/>
        </a:spcBef>
        <a:buClr>
          <a:schemeClr val="tx1"/>
        </a:buClr>
        <a:buFont typeface="Arial" panose="020B0604020202020204" pitchFamily="34" charset="0"/>
        <a:buNone/>
        <a:defRPr sz="1467" b="0" i="0" kern="1200" baseline="0">
          <a:solidFill>
            <a:schemeClr val="bg2">
              <a:lumMod val="25000"/>
            </a:schemeClr>
          </a:solidFill>
          <a:latin typeface="Montserrat" pitchFamily="2" charset="77"/>
          <a:ea typeface="+mn-ea"/>
          <a:cs typeface="+mn-cs"/>
        </a:defRPr>
      </a:lvl3pPr>
      <a:lvl4pPr marL="975336" indent="0" algn="l" defTabSz="609585" rtl="0" eaLnBrk="1" latinLnBrk="0" hangingPunct="1">
        <a:lnSpc>
          <a:spcPct val="110000"/>
        </a:lnSpc>
        <a:spcBef>
          <a:spcPts val="1333"/>
        </a:spcBef>
        <a:buClr>
          <a:schemeClr val="tx1"/>
        </a:buClr>
        <a:buFont typeface="Arial" panose="020B0604020202020204" pitchFamily="34" charset="0"/>
        <a:buNone/>
        <a:defRPr sz="1467" b="0" i="0" kern="1200" baseline="0">
          <a:solidFill>
            <a:schemeClr val="bg2">
              <a:lumMod val="25000"/>
            </a:schemeClr>
          </a:solidFill>
          <a:latin typeface="Montserrat" pitchFamily="2" charset="77"/>
          <a:ea typeface="+mn-ea"/>
          <a:cs typeface="+mn-cs"/>
        </a:defRPr>
      </a:lvl4pPr>
      <a:lvl5pPr marL="975336" indent="0" algn="l" defTabSz="609585" rtl="0" eaLnBrk="1" latinLnBrk="0" hangingPunct="1">
        <a:lnSpc>
          <a:spcPct val="110000"/>
        </a:lnSpc>
        <a:spcBef>
          <a:spcPts val="1333"/>
        </a:spcBef>
        <a:buClr>
          <a:schemeClr val="tx1"/>
        </a:buClr>
        <a:buFont typeface="Arial" panose="020B0604020202020204" pitchFamily="34" charset="0"/>
        <a:buNone/>
        <a:defRPr sz="1467" b="0" i="0" kern="1200" baseline="0">
          <a:solidFill>
            <a:schemeClr val="bg2">
              <a:lumMod val="25000"/>
            </a:schemeClr>
          </a:solidFill>
          <a:latin typeface="Montserrat" pitchFamily="2" charset="77"/>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96" userDrawn="1">
          <p15:clr>
            <a:srgbClr val="F26B43"/>
          </p15:clr>
        </p15:guide>
        <p15:guide id="2" pos="384" userDrawn="1">
          <p15:clr>
            <a:srgbClr val="F26B43"/>
          </p15:clr>
        </p15:guide>
        <p15:guide id="3" orient="horz" pos="4016" userDrawn="1">
          <p15:clr>
            <a:srgbClr val="F26B43"/>
          </p15:clr>
        </p15:guide>
        <p15:guide id="8" orient="horz" pos="2160" userDrawn="1">
          <p15:clr>
            <a:srgbClr val="F26B43"/>
          </p15:clr>
        </p15:guide>
        <p15:guide id="21" pos="3840" userDrawn="1">
          <p15:clr>
            <a:srgbClr val="F26B43"/>
          </p15:clr>
        </p15:guide>
        <p15:guide id="30" pos="7296"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6185"/>
            <a:ext cx="10515600" cy="132503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6183"/>
          </a:xfrm>
          <a:prstGeom prst="rect">
            <a:avLst/>
          </a:prstGeom>
        </p:spPr>
        <p:txBody>
          <a:bodyPr vert="horz" lIns="91440" tIns="45720" rIns="91440" bIns="45720" rtlCol="0" anchor="ctr"/>
          <a:lstStyle>
            <a:lvl1pPr algn="l">
              <a:defRPr sz="16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1"/>
            <a:ext cx="41148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DF8A797E-2104-A542-91CF-49E94E48657D}" type="slidenum">
              <a:rPr lang="en-US" smtClean="0"/>
              <a:t>‹#›</a:t>
            </a:fld>
            <a:endParaRPr lang="en-US"/>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67220937"/>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hf hdr="0" ftr="0" dt="0"/>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6185"/>
            <a:ext cx="10515600" cy="132503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6183"/>
          </a:xfrm>
          <a:prstGeom prst="rect">
            <a:avLst/>
          </a:prstGeom>
        </p:spPr>
        <p:txBody>
          <a:bodyPr vert="horz" lIns="91440" tIns="45720" rIns="91440" bIns="45720" rtlCol="0" anchor="ctr"/>
          <a:lstStyle>
            <a:lvl1pPr algn="l">
              <a:defRPr sz="1600">
                <a:solidFill>
                  <a:schemeClr val="tx1">
                    <a:tint val="75000"/>
                  </a:schemeClr>
                </a:solidFill>
                <a:latin typeface="Arial" panose="020B0604020202020204" pitchFamily="34" charset="0"/>
              </a:defRPr>
            </a:lvl1pPr>
          </a:lstStyle>
          <a:p>
            <a:fld id="{C8CE3B6A-BC84-4284-AB36-17065A09EE61}" type="datetime1">
              <a:rPr lang="en-US" smtClean="0"/>
              <a:pPr/>
              <a:t>3/11/25</a:t>
            </a:fld>
            <a:endParaRPr lang="en-US"/>
          </a:p>
        </p:txBody>
      </p:sp>
      <p:sp>
        <p:nvSpPr>
          <p:cNvPr id="5" name="Footer Placeholder 4"/>
          <p:cNvSpPr>
            <a:spLocks noGrp="1"/>
          </p:cNvSpPr>
          <p:nvPr>
            <p:ph type="ftr" sz="quarter" idx="3"/>
          </p:nvPr>
        </p:nvSpPr>
        <p:spPr>
          <a:xfrm>
            <a:off x="4038600" y="6356351"/>
            <a:ext cx="4114800" cy="366183"/>
          </a:xfrm>
          <a:prstGeom prst="rect">
            <a:avLst/>
          </a:prstGeom>
        </p:spPr>
        <p:txBody>
          <a:bodyPr vert="horz" lIns="91440" tIns="45720" rIns="91440" bIns="45720" rtlCol="0" anchor="ctr"/>
          <a:lstStyle>
            <a:lvl1pPr algn="ctr">
              <a:defRPr sz="1600">
                <a:solidFill>
                  <a:schemeClr val="tx1">
                    <a:tint val="75000"/>
                  </a:schemeClr>
                </a:solidFill>
                <a:latin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8610600" y="6356351"/>
            <a:ext cx="2743200" cy="366183"/>
          </a:xfrm>
          <a:prstGeom prst="rect">
            <a:avLst/>
          </a:prstGeom>
        </p:spPr>
        <p:txBody>
          <a:bodyPr vert="horz" lIns="91440" tIns="45720" rIns="91440" bIns="45720" rtlCol="0" anchor="ctr"/>
          <a:lstStyle>
            <a:lvl1pPr algn="r">
              <a:defRPr sz="1600">
                <a:solidFill>
                  <a:schemeClr val="tx1">
                    <a:tint val="75000"/>
                  </a:schemeClr>
                </a:solidFill>
                <a:latin typeface="Arial" panose="020B0604020202020204" pitchFamily="34" charset="0"/>
              </a:defRPr>
            </a:lvl1pPr>
          </a:lstStyle>
          <a:p>
            <a:fld id="{DF8A797E-2104-A542-91CF-49E94E48657D}" type="slidenum">
              <a:rPr lang="en-US" smtClean="0"/>
              <a:pPr/>
              <a:t>‹#›</a:t>
            </a:fld>
            <a:endParaRPr lang="en-US"/>
          </a:p>
        </p:txBody>
      </p:sp>
      <p:pic>
        <p:nvPicPr>
          <p:cNvPr id="7" name="Picture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91775638"/>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16" r:id="rId6"/>
    <p:sldLayoutId id="2147483817" r:id="rId7"/>
    <p:sldLayoutId id="2147483818" r:id="rId8"/>
    <p:sldLayoutId id="2147483819" r:id="rId9"/>
    <p:sldLayoutId id="2147483820" r:id="rId10"/>
    <p:sldLayoutId id="2147483821" r:id="rId11"/>
    <p:sldLayoutId id="2147483822" r:id="rId12"/>
  </p:sldLayoutIdLst>
  <p:hf hdr="0" ftr="0" dt="0"/>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a:buChar char="•"/>
        <a:defRPr sz="3733" kern="1200">
          <a:solidFill>
            <a:schemeClr val="tx1"/>
          </a:solidFill>
          <a:latin typeface="Arial" panose="020B0604020202020204" pitchFamily="34" charset="0"/>
          <a:ea typeface="+mn-ea"/>
          <a:cs typeface="+mn-cs"/>
        </a:defRPr>
      </a:lvl1pPr>
      <a:lvl2pPr marL="914377" indent="-304792" algn="l" defTabSz="1219170" rtl="0" eaLnBrk="1" latinLnBrk="0" hangingPunct="1">
        <a:lnSpc>
          <a:spcPct val="90000"/>
        </a:lnSpc>
        <a:spcBef>
          <a:spcPts val="667"/>
        </a:spcBef>
        <a:buFont typeface="Arial"/>
        <a:buChar char="•"/>
        <a:defRPr sz="3200" kern="1200">
          <a:solidFill>
            <a:schemeClr val="tx1"/>
          </a:solidFill>
          <a:latin typeface="Arial" panose="020B0604020202020204" pitchFamily="34" charset="0"/>
          <a:ea typeface="+mn-ea"/>
          <a:cs typeface="+mn-cs"/>
        </a:defRPr>
      </a:lvl2pPr>
      <a:lvl3pPr marL="1523962" indent="-304792" algn="l" defTabSz="1219170" rtl="0" eaLnBrk="1" latinLnBrk="0" hangingPunct="1">
        <a:lnSpc>
          <a:spcPct val="90000"/>
        </a:lnSpc>
        <a:spcBef>
          <a:spcPts val="667"/>
        </a:spcBef>
        <a:buFont typeface="Arial"/>
        <a:buChar char="•"/>
        <a:defRPr sz="2667" kern="1200">
          <a:solidFill>
            <a:schemeClr val="tx1"/>
          </a:solidFill>
          <a:latin typeface="Arial" panose="020B0604020202020204" pitchFamily="34" charset="0"/>
          <a:ea typeface="+mn-ea"/>
          <a:cs typeface="+mn-cs"/>
        </a:defRPr>
      </a:lvl3pPr>
      <a:lvl4pPr marL="2133547" indent="-304792" algn="l" defTabSz="1219170" rtl="0" eaLnBrk="1" latinLnBrk="0" hangingPunct="1">
        <a:lnSpc>
          <a:spcPct val="90000"/>
        </a:lnSpc>
        <a:spcBef>
          <a:spcPts val="667"/>
        </a:spcBef>
        <a:buFont typeface="Arial"/>
        <a:buChar char="•"/>
        <a:defRPr sz="2400" kern="1200">
          <a:solidFill>
            <a:schemeClr val="tx1"/>
          </a:solidFill>
          <a:latin typeface="Arial" panose="020B0604020202020204" pitchFamily="34" charset="0"/>
          <a:ea typeface="+mn-ea"/>
          <a:cs typeface="+mn-cs"/>
        </a:defRPr>
      </a:lvl4pPr>
      <a:lvl5pPr marL="2743131" indent="-304792" algn="l" defTabSz="1219170" rtl="0" eaLnBrk="1" latinLnBrk="0" hangingPunct="1">
        <a:lnSpc>
          <a:spcPct val="90000"/>
        </a:lnSpc>
        <a:spcBef>
          <a:spcPts val="667"/>
        </a:spcBef>
        <a:buFont typeface="Arial"/>
        <a:buChar char="•"/>
        <a:defRPr sz="2400" kern="1200">
          <a:solidFill>
            <a:schemeClr val="tx1"/>
          </a:solidFill>
          <a:latin typeface="Arial" panose="020B0604020202020204" pitchFamily="34" charset="0"/>
          <a:ea typeface="+mn-ea"/>
          <a:cs typeface="+mn-cs"/>
        </a:defRPr>
      </a:lvl5pPr>
      <a:lvl6pPr marL="335271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D7BFAF-05B7-654D-A6E5-E10CC37601CB}" type="datetimeFigureOut">
              <a:rPr lang="en-US" smtClean="0"/>
              <a:t>3/11/25</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3444C5-9128-D04D-B1DB-628490163BD0}" type="slidenum">
              <a:rPr lang="en-US" smtClean="0"/>
              <a:t>‹#›</a:t>
            </a:fld>
            <a:endParaRPr lang="en-US"/>
          </a:p>
        </p:txBody>
      </p:sp>
      <p:pic>
        <p:nvPicPr>
          <p:cNvPr id="7" name="Picture 6"/>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1024281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91" r:id="rId4"/>
    <p:sldLayoutId id="2147483692" r:id="rId5"/>
    <p:sldLayoutId id="2147483693" r:id="rId6"/>
    <p:sldLayoutId id="2147483694"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6185"/>
            <a:ext cx="10515600" cy="132503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6183"/>
          </a:xfrm>
          <a:prstGeom prst="rect">
            <a:avLst/>
          </a:prstGeom>
        </p:spPr>
        <p:txBody>
          <a:bodyPr vert="horz" lIns="91440" tIns="45720" rIns="91440" bIns="45720" rtlCol="0" anchor="ctr"/>
          <a:lstStyle>
            <a:lvl1pPr algn="l">
              <a:defRPr sz="1600">
                <a:solidFill>
                  <a:schemeClr val="tx1">
                    <a:tint val="75000"/>
                  </a:schemeClr>
                </a:solidFill>
              </a:defRPr>
            </a:lvl1pPr>
          </a:lstStyle>
          <a:p>
            <a:fld id="{14B7E0E3-2968-B14E-8902-64BA2B69C965}" type="datetimeFigureOut">
              <a:rPr lang="en-US" smtClean="0"/>
              <a:t>3/11/25</a:t>
            </a:fld>
            <a:endParaRPr lang="en-US"/>
          </a:p>
        </p:txBody>
      </p:sp>
      <p:sp>
        <p:nvSpPr>
          <p:cNvPr id="5" name="Footer Placeholder 4"/>
          <p:cNvSpPr>
            <a:spLocks noGrp="1"/>
          </p:cNvSpPr>
          <p:nvPr>
            <p:ph type="ftr" sz="quarter" idx="3"/>
          </p:nvPr>
        </p:nvSpPr>
        <p:spPr>
          <a:xfrm>
            <a:off x="4038600" y="6356351"/>
            <a:ext cx="41148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396CC1CA-D8E9-9645-A41E-286B448A345E}" type="slidenum">
              <a:rPr lang="en-US" smtClean="0"/>
              <a:t>‹#›</a:t>
            </a:fld>
            <a:endParaRPr lang="en-US"/>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37643719"/>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6185"/>
            <a:ext cx="10515600" cy="132503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6183"/>
          </a:xfrm>
          <a:prstGeom prst="rect">
            <a:avLst/>
          </a:prstGeom>
        </p:spPr>
        <p:txBody>
          <a:bodyPr vert="horz" lIns="91440" tIns="45720" rIns="91440" bIns="45720" rtlCol="0" anchor="ctr"/>
          <a:lstStyle>
            <a:lvl1pPr algn="l">
              <a:defRPr sz="1600">
                <a:solidFill>
                  <a:schemeClr val="tx1">
                    <a:tint val="75000"/>
                  </a:schemeClr>
                </a:solidFill>
              </a:defRPr>
            </a:lvl1pPr>
          </a:lstStyle>
          <a:p>
            <a:fld id="{FB377CA9-9527-8A44-8BFB-95874792BD15}" type="datetimeFigureOut">
              <a:rPr lang="en-US" smtClean="0"/>
              <a:t>3/11/25</a:t>
            </a:fld>
            <a:endParaRPr lang="en-US"/>
          </a:p>
        </p:txBody>
      </p:sp>
      <p:sp>
        <p:nvSpPr>
          <p:cNvPr id="5" name="Footer Placeholder 4"/>
          <p:cNvSpPr>
            <a:spLocks noGrp="1"/>
          </p:cNvSpPr>
          <p:nvPr>
            <p:ph type="ftr" sz="quarter" idx="3"/>
          </p:nvPr>
        </p:nvSpPr>
        <p:spPr>
          <a:xfrm>
            <a:off x="4038600" y="6356351"/>
            <a:ext cx="41148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4107A0A6-9E92-AD4F-BCA5-F497F11A72C7}" type="slidenum">
              <a:rPr lang="en-US" smtClean="0"/>
              <a:t>‹#›</a:t>
            </a:fld>
            <a:endParaRPr lang="en-US"/>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79502448"/>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hyperlink" Target="https://www.wvhepc.edu/resources/data-and-publication-center/cgr/" TargetMode="External"/><Relationship Id="rId2" Type="http://schemas.openxmlformats.org/officeDocument/2006/relationships/hyperlink" Target="https://research.wvu.edu/proposal-development/crafting-a-competitive-proposal/broader-impacts-partners" TargetMode="External"/><Relationship Id="rId1" Type="http://schemas.openxmlformats.org/officeDocument/2006/relationships/slideLayout" Target="../slideLayouts/slideLayout28.xml"/><Relationship Id="rId5" Type="http://schemas.openxmlformats.org/officeDocument/2006/relationships/hyperlink" Target="https://eso.stanford.edu/sites/g/files/sbiybj18016/files/media/file/broader_impact_guiding_principles.pdf" TargetMode="External"/><Relationship Id="rId4" Type="http://schemas.openxmlformats.org/officeDocument/2006/relationships/hyperlink" Target="https://researchinsociety.org/broader-impact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2B4F6C4-1D2D-73B2-F934-EEFD95D12EAB}"/>
              </a:ext>
            </a:extLst>
          </p:cNvPr>
          <p:cNvSpPr txBox="1"/>
          <p:nvPr/>
        </p:nvSpPr>
        <p:spPr>
          <a:xfrm>
            <a:off x="341601" y="926097"/>
            <a:ext cx="6284477" cy="3539430"/>
          </a:xfrm>
          <a:prstGeom prst="rect">
            <a:avLst/>
          </a:prstGeom>
          <a:noFill/>
        </p:spPr>
        <p:txBody>
          <a:bodyPr wrap="none" rtlCol="0">
            <a:spAutoFit/>
          </a:bodyPr>
          <a:lstStyle/>
          <a:p>
            <a:r>
              <a:rPr lang="en-US" sz="3200" dirty="0"/>
              <a:t>Broader Impacts 2.0</a:t>
            </a:r>
          </a:p>
          <a:p>
            <a:endParaRPr lang="en-US" sz="3200" dirty="0">
              <a:sym typeface="Wingdings" pitchFamily="2" charset="2"/>
            </a:endParaRPr>
          </a:p>
          <a:p>
            <a:r>
              <a:rPr lang="en-US" sz="3200" dirty="0">
                <a:sym typeface="Wingdings" pitchFamily="2" charset="2"/>
              </a:rPr>
              <a:t>Sheena Murphy</a:t>
            </a:r>
          </a:p>
          <a:p>
            <a:r>
              <a:rPr lang="en-US" sz="3200" dirty="0">
                <a:sym typeface="Wingdings" pitchFamily="2" charset="2"/>
              </a:rPr>
              <a:t>Assoc. VP for Research Development</a:t>
            </a:r>
          </a:p>
          <a:p>
            <a:endParaRPr lang="en-US" sz="3200" dirty="0">
              <a:sym typeface="Wingdings" pitchFamily="2" charset="2"/>
            </a:endParaRP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3361198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779A83-94FE-C414-8F29-CBF55245BB74}"/>
            </a:ext>
          </a:extLst>
        </p:cNvPr>
        <p:cNvGrpSpPr/>
        <p:nvPr/>
      </p:nvGrpSpPr>
      <p:grpSpPr>
        <a:xfrm>
          <a:off x="0" y="0"/>
          <a:ext cx="0" cy="0"/>
          <a:chOff x="0" y="0"/>
          <a:chExt cx="0" cy="0"/>
        </a:xfrm>
      </p:grpSpPr>
      <p:sp>
        <p:nvSpPr>
          <p:cNvPr id="15" name="Slide Number Placeholder 3">
            <a:extLst>
              <a:ext uri="{FF2B5EF4-FFF2-40B4-BE49-F238E27FC236}">
                <a16:creationId xmlns:a16="http://schemas.microsoft.com/office/drawing/2014/main" id="{1BCE0868-5C91-4A1C-49E2-E896A05E23CA}"/>
              </a:ext>
            </a:extLst>
          </p:cNvPr>
          <p:cNvSpPr>
            <a:spLocks noGrp="1"/>
          </p:cNvSpPr>
          <p:nvPr>
            <p:ph type="sldNum" sz="quarter" idx="4294967295"/>
          </p:nvPr>
        </p:nvSpPr>
        <p:spPr>
          <a:xfrm>
            <a:off x="9448800" y="6491288"/>
            <a:ext cx="2743200" cy="366712"/>
          </a:xfrm>
        </p:spPr>
        <p:txBody>
          <a:bodyPr/>
          <a:lstStyle/>
          <a:p>
            <a:pPr>
              <a:spcAft>
                <a:spcPts val="600"/>
              </a:spcAft>
            </a:pPr>
            <a:fld id="{AC8AE68C-C474-4840-B011-8DC6619626BE}" type="slidenum">
              <a:rPr lang="en-US" smtClean="0"/>
              <a:pPr>
                <a:spcAft>
                  <a:spcPts val="600"/>
                </a:spcAft>
              </a:pPr>
              <a:t>2</a:t>
            </a:fld>
            <a:endParaRPr lang="en-US"/>
          </a:p>
        </p:txBody>
      </p:sp>
      <p:pic>
        <p:nvPicPr>
          <p:cNvPr id="4" name="Picture 3">
            <a:extLst>
              <a:ext uri="{FF2B5EF4-FFF2-40B4-BE49-F238E27FC236}">
                <a16:creationId xmlns:a16="http://schemas.microsoft.com/office/drawing/2014/main" id="{13D1629A-A58F-4BC5-17FE-BF0201DF6FBF}"/>
              </a:ext>
            </a:extLst>
          </p:cNvPr>
          <p:cNvPicPr>
            <a:picLocks noChangeAspect="1"/>
          </p:cNvPicPr>
          <p:nvPr/>
        </p:nvPicPr>
        <p:blipFill>
          <a:blip r:embed="rId3"/>
          <a:srcRect b="13686"/>
          <a:stretch/>
        </p:blipFill>
        <p:spPr>
          <a:xfrm>
            <a:off x="954814" y="0"/>
            <a:ext cx="10282371" cy="6858000"/>
          </a:xfrm>
          <a:prstGeom prst="rect">
            <a:avLst/>
          </a:prstGeom>
        </p:spPr>
      </p:pic>
      <p:sp>
        <p:nvSpPr>
          <p:cNvPr id="5" name="TextBox 4">
            <a:extLst>
              <a:ext uri="{FF2B5EF4-FFF2-40B4-BE49-F238E27FC236}">
                <a16:creationId xmlns:a16="http://schemas.microsoft.com/office/drawing/2014/main" id="{B69BCA9D-37D1-83A7-1F15-90B12915B22B}"/>
              </a:ext>
            </a:extLst>
          </p:cNvPr>
          <p:cNvSpPr txBox="1"/>
          <p:nvPr/>
        </p:nvSpPr>
        <p:spPr>
          <a:xfrm rot="16200000">
            <a:off x="-1553389" y="2847548"/>
            <a:ext cx="4348292" cy="400110"/>
          </a:xfrm>
          <a:prstGeom prst="rect">
            <a:avLst/>
          </a:prstGeom>
          <a:noFill/>
        </p:spPr>
        <p:txBody>
          <a:bodyPr wrap="square" rtlCol="0">
            <a:spAutoFit/>
          </a:bodyPr>
          <a:lstStyle/>
          <a:p>
            <a:r>
              <a:rPr lang="en-US" sz="2000" b="1" dirty="0">
                <a:solidFill>
                  <a:srgbClr val="FF0000"/>
                </a:solidFill>
              </a:rPr>
              <a:t>Public Service Announcement</a:t>
            </a:r>
          </a:p>
        </p:txBody>
      </p:sp>
    </p:spTree>
    <p:extLst>
      <p:ext uri="{BB962C8B-B14F-4D97-AF65-F5344CB8AC3E}">
        <p14:creationId xmlns:p14="http://schemas.microsoft.com/office/powerpoint/2010/main" val="3533712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7DAF0FAC-D9EB-5701-4819-86DB71B0A866}"/>
              </a:ext>
            </a:extLst>
          </p:cNvPr>
          <p:cNvSpPr txBox="1">
            <a:spLocks noGrp="1"/>
          </p:cNvSpPr>
          <p:nvPr>
            <p:ph idx="1"/>
          </p:nvPr>
        </p:nvSpPr>
        <p:spPr>
          <a:prstGeom prst="rect">
            <a:avLst/>
          </a:prstGeom>
        </p:spPr>
        <p:txBody>
          <a:bodyPr/>
          <a:lstStyle>
            <a:defPPr>
              <a:defRPr lang="en-US"/>
            </a:defPPr>
            <a:lvl1pPr marL="0" algn="l" defTabSz="914400" rtl="0" eaLnBrk="1" latinLnBrk="0" hangingPunct="1">
              <a:defRPr sz="1800" b="0" kern="1200">
                <a:solidFill>
                  <a:schemeClr val="bg1"/>
                </a:solidFill>
                <a:latin typeface="Helvetica Neue Condensed Black" panose="02000503000000020004"/>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C8AE68C-C474-4840-B011-8DC6619626BE}" type="slidenum">
              <a:rPr lang="en-US" sz="1600" smtClean="0"/>
              <a:pPr algn="r"/>
              <a:t>3</a:t>
            </a:fld>
            <a:endParaRPr lang="en-US" sz="1600" dirty="0"/>
          </a:p>
        </p:txBody>
      </p:sp>
      <p:sp>
        <p:nvSpPr>
          <p:cNvPr id="5" name="Title 4">
            <a:extLst>
              <a:ext uri="{FF2B5EF4-FFF2-40B4-BE49-F238E27FC236}">
                <a16:creationId xmlns:a16="http://schemas.microsoft.com/office/drawing/2014/main" id="{19812558-EC2F-CD15-8AAF-01112030F74C}"/>
              </a:ext>
            </a:extLst>
          </p:cNvPr>
          <p:cNvSpPr>
            <a:spLocks noGrp="1"/>
          </p:cNvSpPr>
          <p:nvPr>
            <p:ph type="title"/>
          </p:nvPr>
        </p:nvSpPr>
        <p:spPr>
          <a:xfrm>
            <a:off x="674427" y="2276872"/>
            <a:ext cx="10515600" cy="1325033"/>
          </a:xfrm>
        </p:spPr>
        <p:txBody>
          <a:bodyPr>
            <a:noAutofit/>
          </a:bodyPr>
          <a:lstStyle/>
          <a:p>
            <a:r>
              <a:rPr lang="en-US" sz="4000" dirty="0"/>
              <a:t>“Broader Impacts” may be accomplished </a:t>
            </a:r>
            <a:br>
              <a:rPr lang="en-US" sz="4000" dirty="0"/>
            </a:br>
            <a:r>
              <a:rPr lang="en-US" sz="4000" dirty="0"/>
              <a:t>through the research itself, </a:t>
            </a:r>
            <a:br>
              <a:rPr lang="en-US" sz="4000" dirty="0"/>
            </a:br>
            <a:r>
              <a:rPr lang="en-US" sz="4000" dirty="0"/>
              <a:t>through activities that are directly related to specific research projects, </a:t>
            </a:r>
            <a:br>
              <a:rPr lang="en-US" sz="4000" dirty="0"/>
            </a:br>
            <a:r>
              <a:rPr lang="en-US" sz="4000" dirty="0"/>
              <a:t>or through activities that are directly supported by, but are complementary to, the project.</a:t>
            </a:r>
          </a:p>
        </p:txBody>
      </p:sp>
    </p:spTree>
    <p:extLst>
      <p:ext uri="{BB962C8B-B14F-4D97-AF65-F5344CB8AC3E}">
        <p14:creationId xmlns:p14="http://schemas.microsoft.com/office/powerpoint/2010/main" val="895401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ADBBF-97FB-13F9-53F1-59CD9359559D}"/>
            </a:ext>
          </a:extLst>
        </p:cNvPr>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1889DE89-217E-CF29-96CF-0BE202FE6016}"/>
              </a:ext>
            </a:extLst>
          </p:cNvPr>
          <p:cNvSpPr txBox="1">
            <a:spLocks noGrp="1"/>
          </p:cNvSpPr>
          <p:nvPr>
            <p:ph idx="1"/>
          </p:nvPr>
        </p:nvSpPr>
        <p:spPr>
          <a:prstGeom prst="rect">
            <a:avLst/>
          </a:prstGeom>
        </p:spPr>
        <p:txBody>
          <a:bodyPr/>
          <a:lstStyle>
            <a:defPPr>
              <a:defRPr lang="en-US"/>
            </a:defPPr>
            <a:lvl1pPr marL="0" algn="l" defTabSz="914400" rtl="0" eaLnBrk="1" latinLnBrk="0" hangingPunct="1">
              <a:defRPr sz="1800" b="0" kern="1200">
                <a:solidFill>
                  <a:schemeClr val="bg1"/>
                </a:solidFill>
                <a:latin typeface="Helvetica Neue Condensed Black" panose="02000503000000020004"/>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C8AE68C-C474-4840-B011-8DC6619626BE}" type="slidenum">
              <a:rPr lang="en-US" sz="1600" smtClean="0"/>
              <a:pPr algn="r"/>
              <a:t>4</a:t>
            </a:fld>
            <a:endParaRPr lang="en-US" sz="1600" dirty="0"/>
          </a:p>
        </p:txBody>
      </p:sp>
      <p:sp>
        <p:nvSpPr>
          <p:cNvPr id="5" name="Title 4">
            <a:extLst>
              <a:ext uri="{FF2B5EF4-FFF2-40B4-BE49-F238E27FC236}">
                <a16:creationId xmlns:a16="http://schemas.microsoft.com/office/drawing/2014/main" id="{DBD70B3E-5911-D046-ED7B-E3360E12BF55}"/>
              </a:ext>
            </a:extLst>
          </p:cNvPr>
          <p:cNvSpPr>
            <a:spLocks noGrp="1"/>
          </p:cNvSpPr>
          <p:nvPr>
            <p:ph type="title"/>
          </p:nvPr>
        </p:nvSpPr>
        <p:spPr>
          <a:xfrm>
            <a:off x="518047" y="300303"/>
            <a:ext cx="10515600" cy="1721922"/>
          </a:xfrm>
        </p:spPr>
        <p:txBody>
          <a:bodyPr>
            <a:noAutofit/>
          </a:bodyPr>
          <a:lstStyle/>
          <a:p>
            <a:pPr algn="l"/>
            <a:r>
              <a:rPr lang="en-US" sz="4000" dirty="0"/>
              <a:t>“Broader Impacts” through the research itself</a:t>
            </a:r>
            <a:br>
              <a:rPr lang="en-US" sz="4000" dirty="0"/>
            </a:br>
            <a:br>
              <a:rPr lang="en-US" sz="4000" dirty="0"/>
            </a:br>
            <a:br>
              <a:rPr lang="en-US" sz="1100" b="0" i="0" u="none" strike="noStrike" dirty="0">
                <a:solidFill>
                  <a:srgbClr val="1B1B1B"/>
                </a:solidFill>
                <a:effectLst/>
                <a:latin typeface="Open Sans" panose="020B0606030504020204" pitchFamily="34" charset="0"/>
              </a:rPr>
            </a:br>
            <a:br>
              <a:rPr lang="en-US" sz="1100" b="0" i="0" u="none" strike="noStrike" dirty="0">
                <a:solidFill>
                  <a:srgbClr val="1B1B1B"/>
                </a:solidFill>
                <a:effectLst/>
                <a:latin typeface="Open Sans" panose="020B0606030504020204" pitchFamily="34" charset="0"/>
              </a:rPr>
            </a:br>
            <a:endParaRPr lang="en-US" sz="4000" dirty="0"/>
          </a:p>
        </p:txBody>
      </p:sp>
      <p:sp>
        <p:nvSpPr>
          <p:cNvPr id="2" name="TextBox 1">
            <a:extLst>
              <a:ext uri="{FF2B5EF4-FFF2-40B4-BE49-F238E27FC236}">
                <a16:creationId xmlns:a16="http://schemas.microsoft.com/office/drawing/2014/main" id="{355B34FA-323D-36BE-25D9-104512996611}"/>
              </a:ext>
            </a:extLst>
          </p:cNvPr>
          <p:cNvSpPr txBox="1"/>
          <p:nvPr/>
        </p:nvSpPr>
        <p:spPr>
          <a:xfrm>
            <a:off x="518046" y="874660"/>
            <a:ext cx="10835753" cy="4031873"/>
          </a:xfrm>
          <a:prstGeom prst="rect">
            <a:avLst/>
          </a:prstGeom>
          <a:noFill/>
        </p:spPr>
        <p:txBody>
          <a:bodyPr wrap="square" rtlCol="0">
            <a:spAutoFit/>
          </a:bodyPr>
          <a:lstStyle/>
          <a:p>
            <a:pPr marL="342900" indent="-342900">
              <a:buFont typeface="Arial" panose="020B0604020202020204" pitchFamily="34" charset="0"/>
              <a:buChar char="•"/>
            </a:pPr>
            <a:r>
              <a:rPr lang="en-US" sz="2400" b="0" i="0" u="none" strike="noStrike" dirty="0">
                <a:solidFill>
                  <a:srgbClr val="1B1B1B"/>
                </a:solidFill>
                <a:effectLst/>
                <a:latin typeface="Aptos" panose="020B0004020202020204" pitchFamily="34" charset="0"/>
              </a:rPr>
              <a:t>Improved well-being of individuals in society.</a:t>
            </a:r>
          </a:p>
          <a:p>
            <a:r>
              <a:rPr lang="en-US" sz="1600" b="0" i="1" u="none" strike="noStrike" dirty="0">
                <a:solidFill>
                  <a:srgbClr val="333333"/>
                </a:solidFill>
                <a:effectLst/>
                <a:latin typeface="Aptos" panose="020B0004020202020204" pitchFamily="34" charset="0"/>
              </a:rPr>
              <a:t>If you feel strongly that your project can truly improve the lives of people by making them healthier or safer, then try working on describing that benefit very thoroughly to strengthen the applicability to this category. This is easier for some sciences like the engineering fields along with geology, some environmental sciences, space physics, medicine, etc.</a:t>
            </a:r>
            <a:endParaRPr lang="en-US" sz="1600" b="0" i="1" u="none" strike="noStrike" dirty="0">
              <a:solidFill>
                <a:srgbClr val="1B1B1B"/>
              </a:solidFill>
              <a:effectLst/>
              <a:latin typeface="Aptos" panose="020B0004020202020204" pitchFamily="34" charset="0"/>
            </a:endParaRPr>
          </a:p>
          <a:p>
            <a:pPr marL="342900" indent="-342900">
              <a:buFont typeface="Arial" panose="020B0604020202020204" pitchFamily="34" charset="0"/>
              <a:buChar char="•"/>
            </a:pPr>
            <a:r>
              <a:rPr lang="en-US" sz="2400" b="0" i="0" u="none" strike="noStrike" dirty="0">
                <a:solidFill>
                  <a:srgbClr val="1B1B1B"/>
                </a:solidFill>
                <a:effectLst/>
                <a:latin typeface="Aptos" panose="020B0004020202020204" pitchFamily="34" charset="0"/>
              </a:rPr>
              <a:t>Increased partnerships between academia, industry and others. </a:t>
            </a:r>
          </a:p>
          <a:p>
            <a:r>
              <a:rPr lang="en-US" sz="1600" b="0" i="1" u="none" strike="noStrike" dirty="0">
                <a:solidFill>
                  <a:srgbClr val="333333"/>
                </a:solidFill>
                <a:effectLst/>
                <a:latin typeface="Aptos" panose="020B0004020202020204" pitchFamily="34" charset="0"/>
              </a:rPr>
              <a:t>Academic research has the ability to revolutionize associated industry through new inventions and methods. An example would be improvements in lithium battery storage capacity, improving the solar panel market via cost reduction and improved efficiency.</a:t>
            </a:r>
            <a:endParaRPr lang="en-US" sz="2400" b="0" i="0" u="none" strike="noStrike" dirty="0">
              <a:solidFill>
                <a:srgbClr val="1B1B1B"/>
              </a:solidFill>
              <a:effectLst/>
              <a:latin typeface="Aptos" panose="020B0004020202020204" pitchFamily="34" charset="0"/>
            </a:endParaRPr>
          </a:p>
          <a:p>
            <a:pPr marL="342900" indent="-342900">
              <a:buFont typeface="Arial" panose="020B0604020202020204" pitchFamily="34" charset="0"/>
              <a:buChar char="•"/>
            </a:pPr>
            <a:r>
              <a:rPr lang="en-US" sz="2400" b="0" i="0" u="none" strike="noStrike" dirty="0">
                <a:solidFill>
                  <a:srgbClr val="1B1B1B"/>
                </a:solidFill>
                <a:effectLst/>
                <a:latin typeface="Aptos" panose="020B0004020202020204" pitchFamily="34" charset="0"/>
              </a:rPr>
              <a:t>Improved national security.</a:t>
            </a:r>
          </a:p>
          <a:p>
            <a:r>
              <a:rPr lang="en-US" sz="1600" b="0" i="1" u="none" strike="noStrike" dirty="0">
                <a:solidFill>
                  <a:srgbClr val="333333"/>
                </a:solidFill>
                <a:effectLst/>
                <a:latin typeface="Aptos" panose="020B0004020202020204" pitchFamily="34" charset="0"/>
              </a:rPr>
              <a:t>Improving national security encompasses many topics, including cybersecurity to defend the growing Internet of Things and protecting the sensitive personal information of citizens or developing new energy technologies.</a:t>
            </a:r>
          </a:p>
          <a:p>
            <a:pPr marL="342900" indent="-342900">
              <a:buFont typeface="Arial" panose="020B0604020202020204" pitchFamily="34" charset="0"/>
              <a:buChar char="•"/>
            </a:pPr>
            <a:r>
              <a:rPr lang="en-US" sz="2400" b="0" i="0" u="none" strike="noStrike" dirty="0">
                <a:solidFill>
                  <a:srgbClr val="1B1B1B"/>
                </a:solidFill>
                <a:effectLst/>
                <a:latin typeface="Aptos" panose="020B0004020202020204" pitchFamily="34" charset="0"/>
              </a:rPr>
              <a:t>Increased economic competitiveness of the U.S. </a:t>
            </a:r>
            <a:endParaRPr lang="en-US" sz="2400" dirty="0">
              <a:solidFill>
                <a:srgbClr val="1B1B1B"/>
              </a:solidFill>
              <a:latin typeface="Aptos" panose="020B0004020202020204" pitchFamily="34" charset="0"/>
            </a:endParaRPr>
          </a:p>
          <a:p>
            <a:r>
              <a:rPr lang="en-US" sz="1600" b="0" i="1" u="none" strike="noStrike" dirty="0">
                <a:solidFill>
                  <a:srgbClr val="333333"/>
                </a:solidFill>
                <a:effectLst/>
                <a:latin typeface="Aptos" panose="020B0004020202020204" pitchFamily="34" charset="0"/>
              </a:rPr>
              <a:t>Some projects may result in an improved process or product of some sort, and these can be so much more successful than what already exists.</a:t>
            </a:r>
            <a:endParaRPr lang="en-US" sz="1600" i="1" dirty="0">
              <a:latin typeface="Aptos" panose="020B0004020202020204" pitchFamily="34" charset="0"/>
            </a:endParaRPr>
          </a:p>
        </p:txBody>
      </p:sp>
    </p:spTree>
    <p:extLst>
      <p:ext uri="{BB962C8B-B14F-4D97-AF65-F5344CB8AC3E}">
        <p14:creationId xmlns:p14="http://schemas.microsoft.com/office/powerpoint/2010/main" val="3026083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46F6-9749-19E2-E98E-EC638AD59EEE}"/>
            </a:ext>
          </a:extLst>
        </p:cNvPr>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7C73CEC9-1653-2133-3857-D4B1481B31F5}"/>
              </a:ext>
            </a:extLst>
          </p:cNvPr>
          <p:cNvSpPr txBox="1">
            <a:spLocks noGrp="1"/>
          </p:cNvSpPr>
          <p:nvPr>
            <p:ph idx="1"/>
          </p:nvPr>
        </p:nvSpPr>
        <p:spPr>
          <a:prstGeom prst="rect">
            <a:avLst/>
          </a:prstGeom>
        </p:spPr>
        <p:txBody>
          <a:bodyPr/>
          <a:lstStyle>
            <a:defPPr>
              <a:defRPr lang="en-US"/>
            </a:defPPr>
            <a:lvl1pPr marL="0" algn="l" defTabSz="914400" rtl="0" eaLnBrk="1" latinLnBrk="0" hangingPunct="1">
              <a:defRPr sz="1800" b="0" kern="1200">
                <a:solidFill>
                  <a:schemeClr val="bg1"/>
                </a:solidFill>
                <a:latin typeface="Helvetica Neue Condensed Black" panose="02000503000000020004"/>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C8AE68C-C474-4840-B011-8DC6619626BE}" type="slidenum">
              <a:rPr lang="en-US" sz="1600" smtClean="0"/>
              <a:pPr algn="r"/>
              <a:t>5</a:t>
            </a:fld>
            <a:endParaRPr lang="en-US" sz="1600" dirty="0"/>
          </a:p>
        </p:txBody>
      </p:sp>
      <p:sp>
        <p:nvSpPr>
          <p:cNvPr id="5" name="Title 4">
            <a:extLst>
              <a:ext uri="{FF2B5EF4-FFF2-40B4-BE49-F238E27FC236}">
                <a16:creationId xmlns:a16="http://schemas.microsoft.com/office/drawing/2014/main" id="{D583477A-3CC4-6000-AA99-93E4B41F8350}"/>
              </a:ext>
            </a:extLst>
          </p:cNvPr>
          <p:cNvSpPr>
            <a:spLocks noGrp="1"/>
          </p:cNvSpPr>
          <p:nvPr>
            <p:ph type="title"/>
          </p:nvPr>
        </p:nvSpPr>
        <p:spPr>
          <a:xfrm>
            <a:off x="565245" y="1358932"/>
            <a:ext cx="10515600" cy="1356972"/>
          </a:xfrm>
        </p:spPr>
        <p:txBody>
          <a:bodyPr>
            <a:noAutofit/>
          </a:bodyPr>
          <a:lstStyle/>
          <a:p>
            <a:pPr algn="l"/>
            <a:r>
              <a:rPr lang="en-US" sz="4000" dirty="0"/>
              <a:t>“Broader Impacts” through the activities directly related to the research</a:t>
            </a:r>
            <a:br>
              <a:rPr lang="en-US" sz="4000" dirty="0"/>
            </a:br>
            <a:br>
              <a:rPr lang="en-US" sz="1100" b="0" i="0" u="none" strike="noStrike" dirty="0">
                <a:solidFill>
                  <a:srgbClr val="1C1D1F"/>
                </a:solidFill>
                <a:effectLst/>
                <a:latin typeface="Open Sans" panose="020B0606030504020204" pitchFamily="34" charset="0"/>
              </a:rPr>
            </a:br>
            <a:br>
              <a:rPr lang="en-US" sz="1100" b="0" i="0" u="none" strike="noStrike" dirty="0">
                <a:solidFill>
                  <a:srgbClr val="1B1B1B"/>
                </a:solidFill>
                <a:effectLst/>
                <a:latin typeface="Open Sans" panose="020B0606030504020204" pitchFamily="34" charset="0"/>
              </a:rPr>
            </a:br>
            <a:br>
              <a:rPr lang="en-US" sz="1100" b="0" i="0" u="none" strike="noStrike" dirty="0">
                <a:solidFill>
                  <a:srgbClr val="1B1B1B"/>
                </a:solidFill>
                <a:effectLst/>
                <a:latin typeface="Open Sans" panose="020B0606030504020204" pitchFamily="34" charset="0"/>
              </a:rPr>
            </a:br>
            <a:br>
              <a:rPr lang="en-US" sz="4000" dirty="0"/>
            </a:br>
            <a:endParaRPr lang="en-US" sz="4000" dirty="0"/>
          </a:p>
        </p:txBody>
      </p:sp>
      <p:sp>
        <p:nvSpPr>
          <p:cNvPr id="2" name="TextBox 1">
            <a:extLst>
              <a:ext uri="{FF2B5EF4-FFF2-40B4-BE49-F238E27FC236}">
                <a16:creationId xmlns:a16="http://schemas.microsoft.com/office/drawing/2014/main" id="{60D7D99A-1AD8-9FB5-B28B-D193587A525A}"/>
              </a:ext>
            </a:extLst>
          </p:cNvPr>
          <p:cNvSpPr txBox="1"/>
          <p:nvPr/>
        </p:nvSpPr>
        <p:spPr>
          <a:xfrm>
            <a:off x="1111155" y="2221931"/>
            <a:ext cx="8447964" cy="2800767"/>
          </a:xfrm>
          <a:prstGeom prst="rect">
            <a:avLst/>
          </a:prstGeom>
          <a:noFill/>
        </p:spPr>
        <p:txBody>
          <a:bodyPr wrap="square" rtlCol="0">
            <a:spAutoFit/>
          </a:bodyPr>
          <a:lstStyle/>
          <a:p>
            <a:pPr marL="342900" indent="-342900">
              <a:buFont typeface="Arial" panose="020B0604020202020204" pitchFamily="34" charset="0"/>
              <a:buChar char="•"/>
            </a:pPr>
            <a:r>
              <a:rPr lang="en-US" sz="2400" b="0" i="0" u="none" strike="noStrike" dirty="0">
                <a:solidFill>
                  <a:srgbClr val="1B1B1B"/>
                </a:solidFill>
                <a:effectLst/>
                <a:latin typeface="Aptos" panose="020B0004020202020204" pitchFamily="34" charset="0"/>
              </a:rPr>
              <a:t>Development of a globally competitive STEM workforce.</a:t>
            </a:r>
          </a:p>
          <a:p>
            <a:r>
              <a:rPr lang="en-US" sz="1600" b="0" i="1" u="none" strike="noStrike" dirty="0">
                <a:solidFill>
                  <a:srgbClr val="333333"/>
                </a:solidFill>
                <a:effectLst/>
                <a:latin typeface="Aptos" panose="020B0004020202020204" pitchFamily="34" charset="0"/>
              </a:rPr>
              <a:t>The U.S. competes on the world stage with other nations in education and scientific research. Improving the competitiveness of the U.S. in the world of scientific research and spending may include providing funding and research opportunities for students.</a:t>
            </a:r>
          </a:p>
          <a:p>
            <a:endParaRPr lang="en-US" sz="1600" i="1" dirty="0">
              <a:solidFill>
                <a:srgbClr val="1B1B1B"/>
              </a:solidFill>
              <a:latin typeface="Aptos" panose="020B0004020202020204" pitchFamily="34" charset="0"/>
            </a:endParaRPr>
          </a:p>
          <a:p>
            <a:pPr marL="342900" indent="-342900">
              <a:buFont typeface="Arial" panose="020B0604020202020204" pitchFamily="34" charset="0"/>
              <a:buChar char="•"/>
            </a:pPr>
            <a:r>
              <a:rPr lang="en-US" sz="2400" b="0" i="0" u="none" strike="noStrike" dirty="0">
                <a:solidFill>
                  <a:srgbClr val="1B1B1B"/>
                </a:solidFill>
                <a:effectLst/>
                <a:latin typeface="Aptos" panose="020B0004020202020204" pitchFamily="34" charset="0"/>
              </a:rPr>
              <a:t>Enhanced infrastructure for research and education.</a:t>
            </a:r>
          </a:p>
          <a:p>
            <a:r>
              <a:rPr lang="en-US" sz="1600" b="0" i="1" u="none" strike="noStrike" dirty="0">
                <a:solidFill>
                  <a:srgbClr val="333333"/>
                </a:solidFill>
                <a:effectLst/>
                <a:latin typeface="Aptos" panose="020B0004020202020204" pitchFamily="34" charset="0"/>
              </a:rPr>
              <a:t>Increasing the capacity for the United States to teach and perform research is included within this category. </a:t>
            </a:r>
            <a:r>
              <a:rPr lang="en-US" sz="1600" i="1" dirty="0">
                <a:solidFill>
                  <a:srgbClr val="333333"/>
                </a:solidFill>
                <a:latin typeface="Aptos" panose="020B0004020202020204" pitchFamily="34" charset="0"/>
              </a:rPr>
              <a:t>D</a:t>
            </a:r>
            <a:r>
              <a:rPr lang="en-US" sz="1600" b="0" i="1" u="none" strike="noStrike" dirty="0">
                <a:solidFill>
                  <a:srgbClr val="333333"/>
                </a:solidFill>
                <a:effectLst/>
                <a:latin typeface="Aptos" panose="020B0004020202020204" pitchFamily="34" charset="0"/>
              </a:rPr>
              <a:t>eveloping new techniques or instrumentation within your field count</a:t>
            </a:r>
            <a:r>
              <a:rPr lang="en-US" sz="1600" i="1" dirty="0">
                <a:solidFill>
                  <a:srgbClr val="333333"/>
                </a:solidFill>
                <a:latin typeface="Aptos" panose="020B0004020202020204" pitchFamily="34" charset="0"/>
              </a:rPr>
              <a:t>s also</a:t>
            </a:r>
            <a:r>
              <a:rPr lang="en-US" sz="1600" b="0" i="1" u="none" strike="noStrike" dirty="0">
                <a:solidFill>
                  <a:srgbClr val="333333"/>
                </a:solidFill>
                <a:effectLst/>
                <a:latin typeface="Aptos" panose="020B0004020202020204" pitchFamily="34" charset="0"/>
              </a:rPr>
              <a:t> </a:t>
            </a:r>
            <a:r>
              <a:rPr lang="en-US" sz="1600" i="1" dirty="0">
                <a:solidFill>
                  <a:srgbClr val="333333"/>
                </a:solidFill>
                <a:latin typeface="Aptos" panose="020B0004020202020204" pitchFamily="34" charset="0"/>
              </a:rPr>
              <a:t>c</a:t>
            </a:r>
            <a:r>
              <a:rPr lang="en-US" sz="1600" b="0" i="1" u="none" strike="noStrike" dirty="0">
                <a:solidFill>
                  <a:srgbClr val="333333"/>
                </a:solidFill>
                <a:effectLst/>
                <a:latin typeface="Aptos" panose="020B0004020202020204" pitchFamily="34" charset="0"/>
              </a:rPr>
              <a:t>reating educational materials that can quickly be universally adopted for the discipline is another avenue.</a:t>
            </a:r>
            <a:endParaRPr lang="en-US" sz="1600" i="1" dirty="0">
              <a:latin typeface="Aptos" panose="020B0004020202020204" pitchFamily="34" charset="0"/>
            </a:endParaRPr>
          </a:p>
        </p:txBody>
      </p:sp>
    </p:spTree>
    <p:extLst>
      <p:ext uri="{BB962C8B-B14F-4D97-AF65-F5344CB8AC3E}">
        <p14:creationId xmlns:p14="http://schemas.microsoft.com/office/powerpoint/2010/main" val="2938414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49D30-72C0-44B2-BB2E-9A5D366D4AA2}"/>
              </a:ext>
            </a:extLst>
          </p:cNvPr>
          <p:cNvSpPr>
            <a:spLocks noGrp="1"/>
          </p:cNvSpPr>
          <p:nvPr>
            <p:ph type="title"/>
          </p:nvPr>
        </p:nvSpPr>
        <p:spPr>
          <a:xfrm>
            <a:off x="838200" y="1239641"/>
            <a:ext cx="10515600" cy="1325033"/>
          </a:xfrm>
        </p:spPr>
        <p:txBody>
          <a:bodyPr>
            <a:normAutofit fontScale="90000"/>
          </a:bodyPr>
          <a:lstStyle/>
          <a:p>
            <a:r>
              <a:rPr lang="en-US" sz="4400" dirty="0"/>
              <a:t>Broader Impacts” through activities that are directly supported by, but are complementary to, the project.</a:t>
            </a:r>
            <a:br>
              <a:rPr lang="en-US" sz="6000" dirty="0"/>
            </a:br>
            <a:br>
              <a:rPr lang="en-US" sz="6000" dirty="0"/>
            </a:br>
            <a:endParaRPr lang="en-US" dirty="0"/>
          </a:p>
        </p:txBody>
      </p:sp>
      <p:sp>
        <p:nvSpPr>
          <p:cNvPr id="3" name="Content Placeholder 2">
            <a:extLst>
              <a:ext uri="{FF2B5EF4-FFF2-40B4-BE49-F238E27FC236}">
                <a16:creationId xmlns:a16="http://schemas.microsoft.com/office/drawing/2014/main" id="{A01ACBAA-728F-6F0A-7A55-006AE6BA734D}"/>
              </a:ext>
            </a:extLst>
          </p:cNvPr>
          <p:cNvSpPr>
            <a:spLocks noGrp="1"/>
          </p:cNvSpPr>
          <p:nvPr>
            <p:ph idx="1"/>
          </p:nvPr>
        </p:nvSpPr>
        <p:spPr>
          <a:xfrm>
            <a:off x="838200" y="2175112"/>
            <a:ext cx="10515600" cy="3204870"/>
          </a:xfrm>
        </p:spPr>
        <p:txBody>
          <a:bodyPr>
            <a:noAutofit/>
          </a:bodyPr>
          <a:lstStyle/>
          <a:p>
            <a:r>
              <a:rPr lang="en-US" sz="2400" b="0" i="0" u="none" strike="noStrike" dirty="0">
                <a:solidFill>
                  <a:srgbClr val="1B1B1B"/>
                </a:solidFill>
                <a:effectLst/>
                <a:latin typeface="Aptos" panose="020B0004020202020204" pitchFamily="34" charset="0"/>
              </a:rPr>
              <a:t>Improved STEM education and educator development at any level.</a:t>
            </a:r>
          </a:p>
          <a:p>
            <a:pPr marL="0" indent="0">
              <a:buNone/>
            </a:pPr>
            <a:r>
              <a:rPr lang="en-US" sz="1600" b="0" i="1" u="none" strike="noStrike" dirty="0">
                <a:solidFill>
                  <a:srgbClr val="333333"/>
                </a:solidFill>
                <a:effectLst/>
                <a:latin typeface="Aptos" panose="020B0004020202020204" pitchFamily="34" charset="0"/>
              </a:rPr>
              <a:t>Career scientists can complement existing K-12 curriculum by designing new lesson plans with teachers or by hosting workshops for teachers so that they can witness first-hand how an experiment can play out. Those who are comfortable with students can work directly with them through exploration stations, field trips or lab tours, and school visits.</a:t>
            </a:r>
            <a:endParaRPr lang="en-US" sz="2400" b="0" i="1" u="none" strike="noStrike" dirty="0">
              <a:solidFill>
                <a:srgbClr val="1B1B1B"/>
              </a:solidFill>
              <a:effectLst/>
              <a:latin typeface="Aptos" panose="020B0004020202020204" pitchFamily="34" charset="0"/>
            </a:endParaRPr>
          </a:p>
          <a:p>
            <a:r>
              <a:rPr lang="en-US" sz="2400" b="0" i="0" u="none" strike="noStrike" dirty="0">
                <a:solidFill>
                  <a:srgbClr val="1B1B1B"/>
                </a:solidFill>
                <a:effectLst/>
                <a:latin typeface="Aptos" panose="020B0004020202020204" pitchFamily="34" charset="0"/>
              </a:rPr>
              <a:t>Increased public scientific literacy and public engagement with science and technology.</a:t>
            </a:r>
          </a:p>
          <a:p>
            <a:pPr marL="0" indent="0">
              <a:buNone/>
            </a:pPr>
            <a:r>
              <a:rPr lang="en-US" sz="1600" b="0" i="1" u="none" strike="noStrike" dirty="0">
                <a:solidFill>
                  <a:srgbClr val="333333"/>
                </a:solidFill>
                <a:effectLst/>
                <a:latin typeface="Aptos" panose="020B0004020202020204" pitchFamily="34" charset="0"/>
              </a:rPr>
              <a:t>Hosting a public event like a family science night, a presentation or experiment, an event at a museum, a public lecture or panel can go a long way in changing people’s attitudes about science. Your audience is not only limited to K-12 aged school children, but you can interact with university students, working adults, and entire families.</a:t>
            </a:r>
            <a:r>
              <a:rPr lang="en-US" sz="2400" b="0" i="1" u="none" strike="noStrike" dirty="0">
                <a:solidFill>
                  <a:srgbClr val="333333"/>
                </a:solidFill>
                <a:effectLst/>
                <a:latin typeface="Aptos" panose="020B0004020202020204" pitchFamily="34" charset="0"/>
              </a:rPr>
              <a:t> </a:t>
            </a:r>
            <a:endParaRPr lang="en-US" sz="2400" i="1" dirty="0">
              <a:latin typeface="Aptos" panose="020B0004020202020204" pitchFamily="34" charset="0"/>
            </a:endParaRPr>
          </a:p>
        </p:txBody>
      </p:sp>
    </p:spTree>
    <p:extLst>
      <p:ext uri="{BB962C8B-B14F-4D97-AF65-F5344CB8AC3E}">
        <p14:creationId xmlns:p14="http://schemas.microsoft.com/office/powerpoint/2010/main" val="274736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B3BB1-D4E8-1376-B45F-5E8A42F46EAF}"/>
              </a:ext>
            </a:extLst>
          </p:cNvPr>
          <p:cNvSpPr>
            <a:spLocks noGrp="1"/>
          </p:cNvSpPr>
          <p:nvPr>
            <p:ph type="title"/>
          </p:nvPr>
        </p:nvSpPr>
        <p:spPr/>
        <p:txBody>
          <a:bodyPr>
            <a:normAutofit/>
          </a:bodyPr>
          <a:lstStyle/>
          <a:p>
            <a:r>
              <a:rPr lang="en-US" sz="4000" dirty="0"/>
              <a:t>WVU and Regional Resources</a:t>
            </a:r>
          </a:p>
        </p:txBody>
      </p:sp>
      <p:sp>
        <p:nvSpPr>
          <p:cNvPr id="3" name="Content Placeholder 2">
            <a:extLst>
              <a:ext uri="{FF2B5EF4-FFF2-40B4-BE49-F238E27FC236}">
                <a16:creationId xmlns:a16="http://schemas.microsoft.com/office/drawing/2014/main" id="{DC728203-778B-8321-92ED-8D63C2C4D6CF}"/>
              </a:ext>
            </a:extLst>
          </p:cNvPr>
          <p:cNvSpPr>
            <a:spLocks noGrp="1"/>
          </p:cNvSpPr>
          <p:nvPr>
            <p:ph idx="1"/>
          </p:nvPr>
        </p:nvSpPr>
        <p:spPr>
          <a:xfrm>
            <a:off x="838200" y="1691218"/>
            <a:ext cx="10515600" cy="4349749"/>
          </a:xfrm>
        </p:spPr>
        <p:txBody>
          <a:bodyPr>
            <a:normAutofit/>
          </a:bodyPr>
          <a:lstStyle/>
          <a:p>
            <a:pPr marL="0" indent="0">
              <a:buNone/>
            </a:pPr>
            <a:r>
              <a:rPr lang="en-US" sz="2400" dirty="0">
                <a:hlinkClick r:id="rId2"/>
              </a:rPr>
              <a:t>https://research.wvu.edu/proposal-development/crafting-a-competitive-proposal/broader-impacts-partners</a:t>
            </a:r>
            <a:endParaRPr lang="en-US" sz="2400" dirty="0"/>
          </a:p>
          <a:p>
            <a:pPr marL="0" indent="0">
              <a:buNone/>
            </a:pPr>
            <a:r>
              <a:rPr lang="en-US" sz="2400" dirty="0">
                <a:hlinkClick r:id="rId3"/>
              </a:rPr>
              <a:t>https://www.wvhepc.edu/resources/data-and-publication-center/cgr/</a:t>
            </a:r>
            <a:endParaRPr lang="en-US" sz="2400" dirty="0"/>
          </a:p>
          <a:p>
            <a:pPr marL="0" indent="0">
              <a:buNone/>
            </a:pPr>
            <a:endParaRPr lang="en-US" sz="2400" dirty="0"/>
          </a:p>
          <a:p>
            <a:pPr marL="0" indent="0">
              <a:buNone/>
            </a:pPr>
            <a:endParaRPr lang="en-US" dirty="0"/>
          </a:p>
          <a:p>
            <a:pPr marL="0" indent="0">
              <a:buNone/>
            </a:pPr>
            <a:r>
              <a:rPr lang="en-US" sz="2200" dirty="0">
                <a:hlinkClick r:id="rId4"/>
              </a:rPr>
              <a:t>https://researchinsociety.org/broader-impacts/</a:t>
            </a:r>
            <a:endParaRPr lang="en-US" sz="2200" dirty="0"/>
          </a:p>
          <a:p>
            <a:pPr marL="0" indent="0">
              <a:buNone/>
            </a:pPr>
            <a:r>
              <a:rPr lang="en-US" sz="2200" dirty="0">
                <a:hlinkClick r:id="rId5"/>
              </a:rPr>
              <a:t>https://eso.stanford.edu/sites/g/files/sbiybj18016/files/media/file/broader_impact_guiding_principles.pdf</a:t>
            </a:r>
            <a:endParaRPr lang="en-US" sz="2200" dirty="0"/>
          </a:p>
          <a:p>
            <a:pPr marL="0" indent="0">
              <a:buNone/>
            </a:pPr>
            <a:endParaRPr lang="en-US" sz="2200" dirty="0"/>
          </a:p>
          <a:p>
            <a:pPr marL="0" indent="0">
              <a:buNone/>
            </a:pPr>
            <a:endParaRPr lang="en-US" dirty="0"/>
          </a:p>
        </p:txBody>
      </p:sp>
      <p:sp>
        <p:nvSpPr>
          <p:cNvPr id="4" name="Title 1">
            <a:extLst>
              <a:ext uri="{FF2B5EF4-FFF2-40B4-BE49-F238E27FC236}">
                <a16:creationId xmlns:a16="http://schemas.microsoft.com/office/drawing/2014/main" id="{F337DFA7-0290-E94D-9E68-865F5BC1646F}"/>
              </a:ext>
            </a:extLst>
          </p:cNvPr>
          <p:cNvSpPr txBox="1">
            <a:spLocks/>
          </p:cNvSpPr>
          <p:nvPr/>
        </p:nvSpPr>
        <p:spPr>
          <a:xfrm>
            <a:off x="753979" y="3016251"/>
            <a:ext cx="10515600" cy="1325033"/>
          </a:xfrm>
          <a:prstGeom prst="rect">
            <a:avLst/>
          </a:prstGeom>
        </p:spPr>
        <p:txBody>
          <a:bodyPr vert="horz" lIns="91440" tIns="45720" rIns="91440" bIns="45720" rtlCol="0" anchor="ctr">
            <a:normAutofit/>
          </a:bodyPr>
          <a:lst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a:lstStyle>
          <a:p>
            <a:r>
              <a:rPr lang="en-US" sz="4000" dirty="0"/>
              <a:t>Toolkits and Resources</a:t>
            </a:r>
          </a:p>
        </p:txBody>
      </p:sp>
    </p:spTree>
    <p:extLst>
      <p:ext uri="{BB962C8B-B14F-4D97-AF65-F5344CB8AC3E}">
        <p14:creationId xmlns:p14="http://schemas.microsoft.com/office/powerpoint/2010/main" val="10602374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ATIONID" val="f859d705-cc35-423d-8c2c-bca40d26188c"/>
</p:tagLst>
</file>

<file path=ppt/theme/theme1.xml><?xml version="1.0" encoding="utf-8"?>
<a:theme xmlns:a="http://schemas.openxmlformats.org/drawingml/2006/main" name="6_Custom Design">
  <a:themeElements>
    <a:clrScheme name="WVU">
      <a:dk1>
        <a:srgbClr val="002855"/>
      </a:dk1>
      <a:lt1>
        <a:srgbClr val="EAAA00"/>
      </a:lt1>
      <a:dk2>
        <a:srgbClr val="988E8B"/>
      </a:dk2>
      <a:lt2>
        <a:srgbClr val="F7F7F7"/>
      </a:lt2>
      <a:accent1>
        <a:srgbClr val="BEB7B3"/>
      </a:accent1>
      <a:accent2>
        <a:srgbClr val="F2E6C2"/>
      </a:accent2>
      <a:accent3>
        <a:srgbClr val="554741"/>
      </a:accent3>
      <a:accent4>
        <a:srgbClr val="B9AC77"/>
      </a:accent4>
      <a:accent5>
        <a:srgbClr val="9DDAE6"/>
      </a:accent5>
      <a:accent6>
        <a:srgbClr val="7F6310"/>
      </a:accent6>
      <a:hlink>
        <a:srgbClr val="0062A3"/>
      </a:hlink>
      <a:folHlink>
        <a:srgbClr val="F586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8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ntent and Body Slides">
  <a:themeElements>
    <a:clrScheme name="Huron2022">
      <a:dk1>
        <a:srgbClr val="00548B"/>
      </a:dk1>
      <a:lt1>
        <a:srgbClr val="FFFFFF"/>
      </a:lt1>
      <a:dk2>
        <a:srgbClr val="242724"/>
      </a:dk2>
      <a:lt2>
        <a:srgbClr val="C1C5C8"/>
      </a:lt2>
      <a:accent1>
        <a:srgbClr val="69AA36"/>
      </a:accent1>
      <a:accent2>
        <a:srgbClr val="792582"/>
      </a:accent2>
      <a:accent3>
        <a:srgbClr val="78DED3"/>
      </a:accent3>
      <a:accent4>
        <a:srgbClr val="C1022F"/>
      </a:accent4>
      <a:accent5>
        <a:srgbClr val="ED7523"/>
      </a:accent5>
      <a:accent6>
        <a:srgbClr val="FFC500"/>
      </a:accent6>
      <a:hlink>
        <a:srgbClr val="00558C"/>
      </a:hlink>
      <a:folHlink>
        <a:srgbClr val="00558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6350" cmpd="sng"/>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dirty="0">
            <a:latin typeface="Montserrat" pitchFamily="2" charset="77"/>
          </a:defRPr>
        </a:defPPr>
      </a:lstStyle>
    </a:txDef>
  </a:objectDefaults>
  <a:extraClrSchemeLst/>
  <a:extLst>
    <a:ext uri="{05A4C25C-085E-4340-85A3-A5531E510DB2}">
      <thm15:themeFamily xmlns:thm15="http://schemas.microsoft.com/office/thememl/2012/main" name="UPDATED_Executive PowerPoint Template - 16x9 (003)(1)" id="{D0737B51-649E-6B49-8D62-5123F9B09FCA}" vid="{4F28E0A3-9EF4-BD44-921B-74B967F859D2}"/>
    </a:ext>
  </a:extLst>
</a:theme>
</file>

<file path=ppt/theme/theme5.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4_Custom Design">
  <a:themeElements>
    <a:clrScheme name="Custom 2">
      <a:dk1>
        <a:srgbClr val="002855"/>
      </a:dk1>
      <a:lt1>
        <a:srgbClr val="FFFFFF"/>
      </a:lt1>
      <a:dk2>
        <a:srgbClr val="002855"/>
      </a:dk2>
      <a:lt2>
        <a:srgbClr val="FFFFFF"/>
      </a:lt2>
      <a:accent1>
        <a:srgbClr val="002855"/>
      </a:accent1>
      <a:accent2>
        <a:srgbClr val="9BD3DD"/>
      </a:accent2>
      <a:accent3>
        <a:srgbClr val="002855"/>
      </a:accent3>
      <a:accent4>
        <a:srgbClr val="CD4C08"/>
      </a:accent4>
      <a:accent5>
        <a:srgbClr val="0033A0"/>
      </a:accent5>
      <a:accent6>
        <a:srgbClr val="708573"/>
      </a:accent6>
      <a:hlink>
        <a:srgbClr val="FDDA24"/>
      </a:hlink>
      <a:folHlink>
        <a:srgbClr val="4B3D2A"/>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5_Custom Design">
  <a:themeElements>
    <a:clrScheme name="WVU">
      <a:dk1>
        <a:srgbClr val="002855"/>
      </a:dk1>
      <a:lt1>
        <a:srgbClr val="EAAA00"/>
      </a:lt1>
      <a:dk2>
        <a:srgbClr val="002855"/>
      </a:dk2>
      <a:lt2>
        <a:srgbClr val="EAAA00"/>
      </a:lt2>
      <a:accent1>
        <a:srgbClr val="A2AAAD"/>
      </a:accent1>
      <a:accent2>
        <a:srgbClr val="9BD3DD"/>
      </a:accent2>
      <a:accent3>
        <a:srgbClr val="0D5257"/>
      </a:accent3>
      <a:accent4>
        <a:srgbClr val="CD4C08"/>
      </a:accent4>
      <a:accent5>
        <a:srgbClr val="0033A0"/>
      </a:accent5>
      <a:accent6>
        <a:srgbClr val="708573"/>
      </a:accent6>
      <a:hlink>
        <a:srgbClr val="FDDA24"/>
      </a:hlink>
      <a:folHlink>
        <a:srgbClr val="4B3D2A"/>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E21D3FA13E7E34EB4D6538C9C17F197" ma:contentTypeVersion="4" ma:contentTypeDescription="Create a new document." ma:contentTypeScope="" ma:versionID="3a4f5b4b8bc4a6eb38af572c54d9832d">
  <xsd:schema xmlns:xsd="http://www.w3.org/2001/XMLSchema" xmlns:xs="http://www.w3.org/2001/XMLSchema" xmlns:p="http://schemas.microsoft.com/office/2006/metadata/properties" xmlns:ns2="a1dabef8-be21-4a2d-adbf-4f7a7114cca2" targetNamespace="http://schemas.microsoft.com/office/2006/metadata/properties" ma:root="true" ma:fieldsID="fa3e057e6b1ea01b51ad1ecfec73b650" ns2:_="">
    <xsd:import namespace="a1dabef8-be21-4a2d-adbf-4f7a7114cca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dabef8-be21-4a2d-adbf-4f7a7114cc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44F2545-3779-4B44-93B9-9D9FE54B9A64}">
  <ds:schemaRefs>
    <ds:schemaRef ds:uri="http://schemas.microsoft.com/sharepoint/v3/contenttype/forms"/>
  </ds:schemaRefs>
</ds:datastoreItem>
</file>

<file path=customXml/itemProps2.xml><?xml version="1.0" encoding="utf-8"?>
<ds:datastoreItem xmlns:ds="http://schemas.openxmlformats.org/officeDocument/2006/customXml" ds:itemID="{2D24E000-A553-49EC-93D4-C318DF6FD9DA}">
  <ds:schemaRefs>
    <ds:schemaRef ds:uri="a1dabef8-be21-4a2d-adbf-4f7a7114cca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DB13890-1D95-475E-9B8F-4CC0FF6FF4EF}">
  <ds:schemaRefs>
    <ds:schemaRef ds:uri="http://schemas.microsoft.com/office/2006/documentManagement/types"/>
    <ds:schemaRef ds:uri="http://purl.org/dc/elements/1.1/"/>
    <ds:schemaRef ds:uri="http://schemas.openxmlformats.org/package/2006/metadata/core-properties"/>
    <ds:schemaRef ds:uri="http://www.w3.org/XML/1998/namespace"/>
    <ds:schemaRef ds:uri="http://purl.org/dc/dcmitype/"/>
    <ds:schemaRef ds:uri="a1dabef8-be21-4a2d-adbf-4f7a7114cca2"/>
    <ds:schemaRef ds:uri="http://schemas.microsoft.com/office/infopath/2007/PartnerControl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9846</TotalTime>
  <Words>623</Words>
  <Application>Microsoft Macintosh PowerPoint</Application>
  <PresentationFormat>Widescreen</PresentationFormat>
  <Paragraphs>41</Paragraphs>
  <Slides>7</Slides>
  <Notes>2</Notes>
  <HiddenSlides>0</HiddenSlides>
  <MMClips>0</MMClips>
  <ScaleCrop>false</ScaleCrop>
  <HeadingPairs>
    <vt:vector size="6" baseType="variant">
      <vt:variant>
        <vt:lpstr>Fonts Used</vt:lpstr>
      </vt:variant>
      <vt:variant>
        <vt:i4>11</vt:i4>
      </vt:variant>
      <vt:variant>
        <vt:lpstr>Theme</vt:lpstr>
      </vt:variant>
      <vt:variant>
        <vt:i4>10</vt:i4>
      </vt:variant>
      <vt:variant>
        <vt:lpstr>Slide Titles</vt:lpstr>
      </vt:variant>
      <vt:variant>
        <vt:i4>7</vt:i4>
      </vt:variant>
    </vt:vector>
  </HeadingPairs>
  <TitlesOfParts>
    <vt:vector size="28" baseType="lpstr">
      <vt:lpstr>Aptos</vt:lpstr>
      <vt:lpstr>Arial</vt:lpstr>
      <vt:lpstr>Arial</vt:lpstr>
      <vt:lpstr>Calibri</vt:lpstr>
      <vt:lpstr>Calibri Light</vt:lpstr>
      <vt:lpstr>HelveticaNeueLT Std</vt:lpstr>
      <vt:lpstr>HelveticaNeueLT Std Blk Cn</vt:lpstr>
      <vt:lpstr>Montserrat</vt:lpstr>
      <vt:lpstr>Open Sans</vt:lpstr>
      <vt:lpstr>System Font Regular</vt:lpstr>
      <vt:lpstr>Wingdings</vt:lpstr>
      <vt:lpstr>6_Custom Design</vt:lpstr>
      <vt:lpstr>2_Custom Design</vt:lpstr>
      <vt:lpstr>3_Custom Design</vt:lpstr>
      <vt:lpstr>Content and Body Slides</vt:lpstr>
      <vt:lpstr>7_Custom Design</vt:lpstr>
      <vt:lpstr>6_Custom Design</vt:lpstr>
      <vt:lpstr>1_Custom Design</vt:lpstr>
      <vt:lpstr>4_Custom Design</vt:lpstr>
      <vt:lpstr>5_Custom Design</vt:lpstr>
      <vt:lpstr>8_Custom Design</vt:lpstr>
      <vt:lpstr>PowerPoint Presentation</vt:lpstr>
      <vt:lpstr>PowerPoint Presentation</vt:lpstr>
      <vt:lpstr>“Broader Impacts” may be accomplished  through the research itself,  through activities that are directly related to specific research projects,  or through activities that are directly supported by, but are complementary to, the project.</vt:lpstr>
      <vt:lpstr>“Broader Impacts” through the research itself    </vt:lpstr>
      <vt:lpstr>“Broader Impacts” through the activities directly related to the research     </vt:lpstr>
      <vt:lpstr>Broader Impacts” through activities that are directly supported by, but are complementary to, the project.  </vt:lpstr>
      <vt:lpstr>WVU and Regional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Jeffrey Witt</dc:creator>
  <cp:lastModifiedBy>Sheena Murphy</cp:lastModifiedBy>
  <cp:revision>8</cp:revision>
  <cp:lastPrinted>2022-01-12T21:10:59Z</cp:lastPrinted>
  <dcterms:created xsi:type="dcterms:W3CDTF">2022-01-05T05:29:15Z</dcterms:created>
  <dcterms:modified xsi:type="dcterms:W3CDTF">2025-03-12T15:39:01Z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0x010100DE21D3FA13E7E34EB4D6538C9C17F197</vt:lpwstr>
  </property>
  <property fmtid="{D5CDD505-2E9C-101B-9397-08002B2CF9AE}" pid="3" name="TaxKeyword">
    <vt:lpwstr/>
  </property>
  <property fmtid="{D5CDD505-2E9C-101B-9397-08002B2CF9AE}" pid="4" name="MediaServiceImageTags">
    <vt:lpwstr/>
  </property>
  <property fmtid="{D5CDD505-2E9C-101B-9397-08002B2CF9AE}" pid="5" name="MSIP_Label_29f77d59-f6c9-4ce2-bb5f-1aa40f9785f7_Enabled">
    <vt:lpwstr>true</vt:lpwstr>
  </property>
  <property fmtid="{D5CDD505-2E9C-101B-9397-08002B2CF9AE}" pid="6" name="MSIP_Label_29f77d59-f6c9-4ce2-bb5f-1aa40f9785f7_SetDate">
    <vt:lpwstr>2025-01-09T01:06:55Z</vt:lpwstr>
  </property>
  <property fmtid="{D5CDD505-2E9C-101B-9397-08002B2CF9AE}" pid="7" name="MSIP_Label_29f77d59-f6c9-4ce2-bb5f-1aa40f9785f7_Method">
    <vt:lpwstr>Standard</vt:lpwstr>
  </property>
  <property fmtid="{D5CDD505-2E9C-101B-9397-08002B2CF9AE}" pid="8" name="MSIP_Label_29f77d59-f6c9-4ce2-bb5f-1aa40f9785f7_Name">
    <vt:lpwstr>Internal data</vt:lpwstr>
  </property>
  <property fmtid="{D5CDD505-2E9C-101B-9397-08002B2CF9AE}" pid="9" name="MSIP_Label_29f77d59-f6c9-4ce2-bb5f-1aa40f9785f7_SiteId">
    <vt:lpwstr>a7531e18-3e5d-4145-ae4c-336d320ca7e4</vt:lpwstr>
  </property>
  <property fmtid="{D5CDD505-2E9C-101B-9397-08002B2CF9AE}" pid="10" name="MSIP_Label_29f77d59-f6c9-4ce2-bb5f-1aa40f9785f7_ActionId">
    <vt:lpwstr>7c47eed8-6472-4913-8be4-989463028e00</vt:lpwstr>
  </property>
  <property fmtid="{D5CDD505-2E9C-101B-9397-08002B2CF9AE}" pid="11" name="MSIP_Label_29f77d59-f6c9-4ce2-bb5f-1aa40f9785f7_ContentBits">
    <vt:lpwstr>0</vt:lpwstr>
  </property>
</Properties>
</file>